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7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9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0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0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64" r:id="rId9"/>
    <p:sldId id="269" r:id="rId10"/>
    <p:sldId id="270" r:id="rId11"/>
    <p:sldId id="278" r:id="rId12"/>
    <p:sldId id="279" r:id="rId13"/>
    <p:sldId id="285" r:id="rId14"/>
    <p:sldId id="286" r:id="rId15"/>
    <p:sldId id="287" r:id="rId16"/>
    <p:sldId id="288" r:id="rId17"/>
    <p:sldId id="289" r:id="rId18"/>
    <p:sldId id="281" r:id="rId19"/>
    <p:sldId id="265" r:id="rId20"/>
    <p:sldId id="267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79" autoAdjust="0"/>
    <p:restoredTop sz="94434" autoAdjust="0"/>
  </p:normalViewPr>
  <p:slideViewPr>
    <p:cSldViewPr snapToGrid="0">
      <p:cViewPr varScale="1">
        <p:scale>
          <a:sx n="74" d="100"/>
          <a:sy n="74" d="100"/>
        </p:scale>
        <p:origin x="58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6E68D0-93AB-447B-9D20-B7225C4C4B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CF7716-1BE3-4593-B064-CE830844E222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</a:t>
          </a:r>
        </a:p>
        <a:p>
          <a:pPr algn="ctr"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8F7E333-C475-4848-B4DC-7CC97F3A13AA}" type="parTrans" cxnId="{25654E34-2378-4D8B-810C-9240E6FAE6DD}">
      <dgm:prSet/>
      <dgm:spPr/>
      <dgm:t>
        <a:bodyPr/>
        <a:lstStyle/>
        <a:p>
          <a:endParaRPr lang="en-US"/>
        </a:p>
      </dgm:t>
    </dgm:pt>
    <dgm:pt modelId="{739144A0-549B-4DDD-9F8D-AB4D7F340ADB}" type="sibTrans" cxnId="{25654E34-2378-4D8B-810C-9240E6FAE6DD}">
      <dgm:prSet/>
      <dgm:spPr/>
      <dgm:t>
        <a:bodyPr/>
        <a:lstStyle/>
        <a:p>
          <a:endParaRPr lang="en-US"/>
        </a:p>
      </dgm:t>
    </dgm:pt>
    <dgm:pt modelId="{E0D94917-7D60-473F-947E-580578F107DA}" type="pres">
      <dgm:prSet presAssocID="{1E6E68D0-93AB-447B-9D20-B7225C4C4B1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A015725-0AB7-4266-985B-FF1DE1DDA008}" type="pres">
      <dgm:prSet presAssocID="{94CF7716-1BE3-4593-B064-CE830844E222}" presName="parentText" presStyleLbl="node1" presStyleIdx="0" presStyleCnt="1" custScaleY="174723" custLinFactNeighborX="343" custLinFactNeighborY="5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654E34-2378-4D8B-810C-9240E6FAE6DD}" srcId="{1E6E68D0-93AB-447B-9D20-B7225C4C4B18}" destId="{94CF7716-1BE3-4593-B064-CE830844E222}" srcOrd="0" destOrd="0" parTransId="{78F7E333-C475-4848-B4DC-7CC97F3A13AA}" sibTransId="{739144A0-549B-4DDD-9F8D-AB4D7F340ADB}"/>
    <dgm:cxn modelId="{546D6B09-41F3-4846-961F-512B8FDBE441}" type="presOf" srcId="{94CF7716-1BE3-4593-B064-CE830844E222}" destId="{EA015725-0AB7-4266-985B-FF1DE1DDA008}" srcOrd="0" destOrd="0" presId="urn:microsoft.com/office/officeart/2005/8/layout/vList2"/>
    <dgm:cxn modelId="{E26B27EC-78A1-48FE-AEC9-0D3C88462ED7}" type="presOf" srcId="{1E6E68D0-93AB-447B-9D20-B7225C4C4B18}" destId="{E0D94917-7D60-473F-947E-580578F107DA}" srcOrd="0" destOrd="0" presId="urn:microsoft.com/office/officeart/2005/8/layout/vList2"/>
    <dgm:cxn modelId="{0BAA7479-C420-410E-86E9-4BD2AAF2196C}" type="presParOf" srcId="{E0D94917-7D60-473F-947E-580578F107DA}" destId="{EA015725-0AB7-4266-985B-FF1DE1DDA00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1A935E54-3D6B-48EE-A6BF-9141D8FCA2E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55547-2BA3-44C8-85C5-4C351148EF1B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F86F12-6822-4FAB-9C3A-634482D085ED}" type="parTrans" cxnId="{94E251CF-D241-42ED-974F-A85CA1EA95C8}">
      <dgm:prSet/>
      <dgm:spPr/>
      <dgm:t>
        <a:bodyPr/>
        <a:lstStyle/>
        <a:p>
          <a:endParaRPr lang="en-US"/>
        </a:p>
      </dgm:t>
    </dgm:pt>
    <dgm:pt modelId="{EC57CE70-867F-412F-9AD5-AD72D8699F35}" type="sibTrans" cxnId="{94E251CF-D241-42ED-974F-A85CA1EA95C8}">
      <dgm:prSet/>
      <dgm:spPr/>
      <dgm:t>
        <a:bodyPr/>
        <a:lstStyle/>
        <a:p>
          <a:endParaRPr lang="en-US"/>
        </a:p>
      </dgm:t>
    </dgm:pt>
    <dgm:pt modelId="{1BDB9B0D-FC69-437A-A697-2DA29D856A69}" type="pres">
      <dgm:prSet presAssocID="{1A935E54-3D6B-48EE-A6BF-9141D8FCA2E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5DF6FE6-29B6-48FC-82B4-9EDA5035877D}" type="pres">
      <dgm:prSet presAssocID="{C1B55547-2BA3-44C8-85C5-4C351148EF1B}" presName="parentText" presStyleLbl="node1" presStyleIdx="0" presStyleCnt="1" custScaleY="144729" custLinFactNeighborX="-6177" custLinFactNeighborY="132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3039934-7439-4E1E-842D-C06C217615E5}" type="presOf" srcId="{1A935E54-3D6B-48EE-A6BF-9141D8FCA2EB}" destId="{1BDB9B0D-FC69-437A-A697-2DA29D856A69}" srcOrd="0" destOrd="0" presId="urn:microsoft.com/office/officeart/2005/8/layout/vList2"/>
    <dgm:cxn modelId="{94E251CF-D241-42ED-974F-A85CA1EA95C8}" srcId="{1A935E54-3D6B-48EE-A6BF-9141D8FCA2EB}" destId="{C1B55547-2BA3-44C8-85C5-4C351148EF1B}" srcOrd="0" destOrd="0" parTransId="{4DF86F12-6822-4FAB-9C3A-634482D085ED}" sibTransId="{EC57CE70-867F-412F-9AD5-AD72D8699F35}"/>
    <dgm:cxn modelId="{8E31DE4B-9646-4D47-8CDB-1BE6EB89C7CF}" type="presOf" srcId="{C1B55547-2BA3-44C8-85C5-4C351148EF1B}" destId="{F5DF6FE6-29B6-48FC-82B4-9EDA5035877D}" srcOrd="0" destOrd="0" presId="urn:microsoft.com/office/officeart/2005/8/layout/vList2"/>
    <dgm:cxn modelId="{2CC083FE-C8EA-405A-808C-04C09ECCEE3A}" type="presParOf" srcId="{1BDB9B0D-FC69-437A-A697-2DA29D856A69}" destId="{F5DF6FE6-29B6-48FC-82B4-9EDA5035877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667584A-7D1E-4900-85C0-973B4BF8A8A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D44072-E6DC-47DD-A699-4506544733BE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l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                                       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558D6A9-66BC-48CD-9139-78D18A3E9523}" type="parTrans" cxnId="{8B44580E-16C2-45A5-983B-A45F77FCBFAD}">
      <dgm:prSet/>
      <dgm:spPr/>
      <dgm:t>
        <a:bodyPr/>
        <a:lstStyle/>
        <a:p>
          <a:endParaRPr lang="en-US"/>
        </a:p>
      </dgm:t>
    </dgm:pt>
    <dgm:pt modelId="{C2A85278-A1D3-455B-9F9B-0D749C4B34DA}" type="sibTrans" cxnId="{8B44580E-16C2-45A5-983B-A45F77FCBFAD}">
      <dgm:prSet/>
      <dgm:spPr/>
      <dgm:t>
        <a:bodyPr/>
        <a:lstStyle/>
        <a:p>
          <a:endParaRPr lang="en-US"/>
        </a:p>
      </dgm:t>
    </dgm:pt>
    <dgm:pt modelId="{1E3128E6-D8ED-43C1-BBD1-81675B289585}" type="pres">
      <dgm:prSet presAssocID="{8667584A-7D1E-4900-85C0-973B4BF8A8A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826514A-1379-4221-A4D6-AC00A20CFA13}" type="pres">
      <dgm:prSet presAssocID="{C7D44072-E6DC-47DD-A699-4506544733BE}" presName="parentText" presStyleLbl="node1" presStyleIdx="0" presStyleCnt="1" custScaleY="191604" custLinFactNeighborY="-285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386932D-8FC7-46FE-B09D-0803D9769C0C}" type="presOf" srcId="{8667584A-7D1E-4900-85C0-973B4BF8A8A9}" destId="{1E3128E6-D8ED-43C1-BBD1-81675B289585}" srcOrd="0" destOrd="0" presId="urn:microsoft.com/office/officeart/2005/8/layout/vList2"/>
    <dgm:cxn modelId="{8B44580E-16C2-45A5-983B-A45F77FCBFAD}" srcId="{8667584A-7D1E-4900-85C0-973B4BF8A8A9}" destId="{C7D44072-E6DC-47DD-A699-4506544733BE}" srcOrd="0" destOrd="0" parTransId="{3558D6A9-66BC-48CD-9139-78D18A3E9523}" sibTransId="{C2A85278-A1D3-455B-9F9B-0D749C4B34DA}"/>
    <dgm:cxn modelId="{D7904954-850E-4D34-BE2F-430AB7A15A65}" type="presOf" srcId="{C7D44072-E6DC-47DD-A699-4506544733BE}" destId="{5826514A-1379-4221-A4D6-AC00A20CFA13}" srcOrd="0" destOrd="0" presId="urn:microsoft.com/office/officeart/2005/8/layout/vList2"/>
    <dgm:cxn modelId="{9DE90A37-EF3F-43A5-BCBE-D14D77A82364}" type="presParOf" srcId="{1E3128E6-D8ED-43C1-BBD1-81675B289585}" destId="{5826514A-1379-4221-A4D6-AC00A20CFA1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F4CC521-B2FD-4217-A7FB-74CFB22EE85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E9648A-CD37-47D9-8F1A-DB921DF98FC4}">
      <dgm:prSet/>
      <dgm:spPr>
        <a:solidFill>
          <a:srgbClr val="008080"/>
        </a:solidFill>
      </dgm:spPr>
      <dgm:t>
        <a:bodyPr/>
        <a:lstStyle/>
        <a:p>
          <a:pPr algn="ctr" rtl="0"/>
          <a:r>
            <a:rPr lang="en-US" dirty="0" smtClean="0"/>
            <a:t>Prepared by- </a:t>
          </a:r>
          <a:r>
            <a:rPr lang="en-US" dirty="0" err="1" smtClean="0"/>
            <a:t>Wahia</a:t>
          </a:r>
          <a:r>
            <a:rPr lang="en-US" dirty="0" smtClean="0"/>
            <a:t> </a:t>
          </a:r>
          <a:r>
            <a:rPr lang="en-US" dirty="0" err="1" smtClean="0"/>
            <a:t>Tasnim</a:t>
          </a:r>
          <a:r>
            <a:rPr lang="en-US" dirty="0" smtClean="0"/>
            <a:t> (IT-16029) &amp; </a:t>
          </a:r>
          <a:r>
            <a:rPr lang="en-US" dirty="0" err="1" smtClean="0"/>
            <a:t>Raisa</a:t>
          </a:r>
          <a:r>
            <a:rPr lang="en-US" dirty="0" smtClean="0"/>
            <a:t> </a:t>
          </a:r>
          <a:r>
            <a:rPr lang="en-US" dirty="0" err="1" smtClean="0"/>
            <a:t>Jerin</a:t>
          </a:r>
          <a:r>
            <a:rPr lang="en-US" dirty="0" smtClean="0"/>
            <a:t> </a:t>
          </a:r>
          <a:r>
            <a:rPr lang="en-US" dirty="0" err="1" smtClean="0"/>
            <a:t>Sristy</a:t>
          </a:r>
          <a:r>
            <a:rPr lang="en-US" dirty="0" smtClean="0"/>
            <a:t> (IT-16056)  </a:t>
          </a:r>
          <a:r>
            <a:rPr lang="en-US" dirty="0" err="1" smtClean="0"/>
            <a:t>Dept</a:t>
          </a:r>
          <a:r>
            <a:rPr lang="en-US" dirty="0" smtClean="0"/>
            <a:t> of ICT, MBSTU</a:t>
          </a:r>
          <a:endParaRPr lang="en-US" dirty="0"/>
        </a:p>
      </dgm:t>
    </dgm:pt>
    <dgm:pt modelId="{0178CB9F-375B-4373-8AEE-14DDBB534663}" type="parTrans" cxnId="{9EBAAB0D-3295-443D-92E6-E6BC5BE8E1F4}">
      <dgm:prSet/>
      <dgm:spPr/>
      <dgm:t>
        <a:bodyPr/>
        <a:lstStyle/>
        <a:p>
          <a:endParaRPr lang="en-US"/>
        </a:p>
      </dgm:t>
    </dgm:pt>
    <dgm:pt modelId="{D940A685-4941-4C6E-8E52-08D2F55D07CD}" type="sibTrans" cxnId="{9EBAAB0D-3295-443D-92E6-E6BC5BE8E1F4}">
      <dgm:prSet/>
      <dgm:spPr/>
      <dgm:t>
        <a:bodyPr/>
        <a:lstStyle/>
        <a:p>
          <a:endParaRPr lang="en-US"/>
        </a:p>
      </dgm:t>
    </dgm:pt>
    <dgm:pt modelId="{18C2F365-CD24-4F6B-9812-E806D59776F8}" type="pres">
      <dgm:prSet presAssocID="{8F4CC521-B2FD-4217-A7FB-74CFB22EE85A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86E3849-FE1D-465B-B183-9D470F5DDF9D}" type="pres">
      <dgm:prSet presAssocID="{18E9648A-CD37-47D9-8F1A-DB921DF98FC4}" presName="parentText" presStyleLbl="node1" presStyleIdx="0" presStyleCnt="1" custLinFactNeighborX="-237" custLinFactNeighborY="89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EBAAB0D-3295-443D-92E6-E6BC5BE8E1F4}" srcId="{8F4CC521-B2FD-4217-A7FB-74CFB22EE85A}" destId="{18E9648A-CD37-47D9-8F1A-DB921DF98FC4}" srcOrd="0" destOrd="0" parTransId="{0178CB9F-375B-4373-8AEE-14DDBB534663}" sibTransId="{D940A685-4941-4C6E-8E52-08D2F55D07CD}"/>
    <dgm:cxn modelId="{B0E9FE36-FB2B-4A4D-9462-619BF2E36E97}" type="presOf" srcId="{18E9648A-CD37-47D9-8F1A-DB921DF98FC4}" destId="{E86E3849-FE1D-465B-B183-9D470F5DDF9D}" srcOrd="0" destOrd="0" presId="urn:microsoft.com/office/officeart/2005/8/layout/vList2"/>
    <dgm:cxn modelId="{8A155F66-54EF-4B3D-B5F9-657E8CFB230A}" type="presOf" srcId="{8F4CC521-B2FD-4217-A7FB-74CFB22EE85A}" destId="{18C2F365-CD24-4F6B-9812-E806D59776F8}" srcOrd="0" destOrd="0" presId="urn:microsoft.com/office/officeart/2005/8/layout/vList2"/>
    <dgm:cxn modelId="{4EA1A5E3-D0D1-4B02-B5B5-E7DFDDE65CE5}" type="presParOf" srcId="{18C2F365-CD24-4F6B-9812-E806D59776F8}" destId="{E86E3849-FE1D-465B-B183-9D470F5DDF9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E4C9010-F6C3-4D19-8B83-46DA181A13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5D91944-B361-4D3A-898C-E90E8F6EB35A}">
      <dgm:prSet/>
      <dgm:spPr>
        <a:solidFill>
          <a:srgbClr val="008080"/>
        </a:solidFill>
      </dgm:spPr>
      <dgm:t>
        <a:bodyPr/>
        <a:lstStyle/>
        <a:p>
          <a:pPr algn="ctr" rtl="0"/>
          <a:r>
            <a:rPr lang="en-US" dirty="0" smtClean="0"/>
            <a:t>Prepared by- </a:t>
          </a:r>
          <a:r>
            <a:rPr lang="en-US" dirty="0" err="1" smtClean="0"/>
            <a:t>Wahia</a:t>
          </a:r>
          <a:r>
            <a:rPr lang="en-US" dirty="0" smtClean="0"/>
            <a:t> </a:t>
          </a:r>
          <a:r>
            <a:rPr lang="en-US" dirty="0" err="1" smtClean="0"/>
            <a:t>Tasnim</a:t>
          </a:r>
          <a:r>
            <a:rPr lang="en-US" dirty="0" smtClean="0"/>
            <a:t> (IT-16029) &amp; </a:t>
          </a:r>
          <a:r>
            <a:rPr lang="en-US" dirty="0" err="1" smtClean="0"/>
            <a:t>Raisa</a:t>
          </a:r>
          <a:r>
            <a:rPr lang="en-US" dirty="0" smtClean="0"/>
            <a:t> </a:t>
          </a:r>
          <a:r>
            <a:rPr lang="en-US" dirty="0" err="1" smtClean="0"/>
            <a:t>Jerin</a:t>
          </a:r>
          <a:r>
            <a:rPr lang="en-US" dirty="0" smtClean="0"/>
            <a:t> </a:t>
          </a:r>
          <a:r>
            <a:rPr lang="en-US" dirty="0" err="1" smtClean="0"/>
            <a:t>Sristy</a:t>
          </a:r>
          <a:r>
            <a:rPr lang="en-US" dirty="0" smtClean="0"/>
            <a:t> (IT-16056)  </a:t>
          </a:r>
          <a:r>
            <a:rPr lang="en-US" dirty="0" err="1" smtClean="0"/>
            <a:t>Dept</a:t>
          </a:r>
          <a:r>
            <a:rPr lang="en-US" dirty="0" smtClean="0"/>
            <a:t> of ICT, MBSTU</a:t>
          </a:r>
          <a:endParaRPr lang="en-US" dirty="0"/>
        </a:p>
      </dgm:t>
    </dgm:pt>
    <dgm:pt modelId="{9B5BA672-8A05-47F0-AB2C-02F2AE7B2432}" type="parTrans" cxnId="{CB434BD2-A83A-4B76-8EAC-9EEF87FA8E85}">
      <dgm:prSet/>
      <dgm:spPr/>
      <dgm:t>
        <a:bodyPr/>
        <a:lstStyle/>
        <a:p>
          <a:endParaRPr lang="en-US"/>
        </a:p>
      </dgm:t>
    </dgm:pt>
    <dgm:pt modelId="{C9FF7DF2-A58F-47B6-AFAF-D4C59EE70F9D}" type="sibTrans" cxnId="{CB434BD2-A83A-4B76-8EAC-9EEF87FA8E85}">
      <dgm:prSet/>
      <dgm:spPr/>
      <dgm:t>
        <a:bodyPr/>
        <a:lstStyle/>
        <a:p>
          <a:endParaRPr lang="en-US"/>
        </a:p>
      </dgm:t>
    </dgm:pt>
    <dgm:pt modelId="{187B30B6-8A9A-4E6F-922F-5D1B31C443C5}" type="pres">
      <dgm:prSet presAssocID="{8E4C9010-F6C3-4D19-8B83-46DA181A13B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9FADD28-F962-46EB-A5C8-0BABE2C35D24}" type="pres">
      <dgm:prSet presAssocID="{85D91944-B361-4D3A-898C-E90E8F6EB35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434BD2-A83A-4B76-8EAC-9EEF87FA8E85}" srcId="{8E4C9010-F6C3-4D19-8B83-46DA181A13BB}" destId="{85D91944-B361-4D3A-898C-E90E8F6EB35A}" srcOrd="0" destOrd="0" parTransId="{9B5BA672-8A05-47F0-AB2C-02F2AE7B2432}" sibTransId="{C9FF7DF2-A58F-47B6-AFAF-D4C59EE70F9D}"/>
    <dgm:cxn modelId="{9F988C01-8D7B-4F1E-9A66-FE6C5BA5995B}" type="presOf" srcId="{8E4C9010-F6C3-4D19-8B83-46DA181A13BB}" destId="{187B30B6-8A9A-4E6F-922F-5D1B31C443C5}" srcOrd="0" destOrd="0" presId="urn:microsoft.com/office/officeart/2005/8/layout/vList2"/>
    <dgm:cxn modelId="{D64CC1B5-8A28-42BB-AFC0-FE6D591FABF7}" type="presOf" srcId="{85D91944-B361-4D3A-898C-E90E8F6EB35A}" destId="{19FADD28-F962-46EB-A5C8-0BABE2C35D24}" srcOrd="0" destOrd="0" presId="urn:microsoft.com/office/officeart/2005/8/layout/vList2"/>
    <dgm:cxn modelId="{0A43E712-6CDF-4B8B-B804-2F958B72083F}" type="presParOf" srcId="{187B30B6-8A9A-4E6F-922F-5D1B31C443C5}" destId="{19FADD28-F962-46EB-A5C8-0BABE2C35D2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D89F462-0603-485D-9F95-990A82B0673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7883124-64AF-420E-BC23-4DDCC452B772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290A8E6-8E76-430E-82D0-9DD8AD04F051}" type="parTrans" cxnId="{A69DE3A2-BA3F-4639-92F8-8E369C154574}">
      <dgm:prSet/>
      <dgm:spPr/>
      <dgm:t>
        <a:bodyPr/>
        <a:lstStyle/>
        <a:p>
          <a:endParaRPr lang="en-US"/>
        </a:p>
      </dgm:t>
    </dgm:pt>
    <dgm:pt modelId="{32EE65F3-27A0-406E-BDC4-30EAE675E3C4}" type="sibTrans" cxnId="{A69DE3A2-BA3F-4639-92F8-8E369C154574}">
      <dgm:prSet/>
      <dgm:spPr/>
      <dgm:t>
        <a:bodyPr/>
        <a:lstStyle/>
        <a:p>
          <a:endParaRPr lang="en-US"/>
        </a:p>
      </dgm:t>
    </dgm:pt>
    <dgm:pt modelId="{5E8CB0D2-375B-4A1F-A5CF-419A982996B0}" type="pres">
      <dgm:prSet presAssocID="{AD89F462-0603-485D-9F95-990A82B0673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75D50DB-9C36-4B02-861B-56F177CD6D75}" type="pres">
      <dgm:prSet presAssocID="{57883124-64AF-420E-BC23-4DDCC452B772}" presName="parentText" presStyleLbl="node1" presStyleIdx="0" presStyleCnt="1" custLinFactNeighborY="2463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69DE3A2-BA3F-4639-92F8-8E369C154574}" srcId="{AD89F462-0603-485D-9F95-990A82B06732}" destId="{57883124-64AF-420E-BC23-4DDCC452B772}" srcOrd="0" destOrd="0" parTransId="{5290A8E6-8E76-430E-82D0-9DD8AD04F051}" sibTransId="{32EE65F3-27A0-406E-BDC4-30EAE675E3C4}"/>
    <dgm:cxn modelId="{3FEEC78A-7B3F-460B-A3F8-0701B41F5AE2}" type="presOf" srcId="{57883124-64AF-420E-BC23-4DDCC452B772}" destId="{C75D50DB-9C36-4B02-861B-56F177CD6D75}" srcOrd="0" destOrd="0" presId="urn:microsoft.com/office/officeart/2005/8/layout/vList2"/>
    <dgm:cxn modelId="{98D65F04-1DD6-434A-8B61-1E56F40C430D}" type="presOf" srcId="{AD89F462-0603-485D-9F95-990A82B06732}" destId="{5E8CB0D2-375B-4A1F-A5CF-419A982996B0}" srcOrd="0" destOrd="0" presId="urn:microsoft.com/office/officeart/2005/8/layout/vList2"/>
    <dgm:cxn modelId="{A6CB5A37-26ED-4015-BB83-E387E1C388EF}" type="presParOf" srcId="{5E8CB0D2-375B-4A1F-A5CF-419A982996B0}" destId="{C75D50DB-9C36-4B02-861B-56F177CD6D7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1215E9D-3416-4533-B5C8-4472ED82068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EB327-5C7E-4161-A53E-0956FE92E2F4}">
      <dgm:prSet/>
      <dgm:spPr>
        <a:solidFill>
          <a:srgbClr val="008080"/>
        </a:solidFill>
      </dgm:spPr>
      <dgm:t>
        <a:bodyPr/>
        <a:lstStyle/>
        <a:p>
          <a:pPr algn="ctr" rtl="0"/>
          <a:r>
            <a:rPr lang="en-US" dirty="0" smtClean="0"/>
            <a:t>Prepared by- </a:t>
          </a:r>
          <a:r>
            <a:rPr lang="en-US" dirty="0" err="1" smtClean="0"/>
            <a:t>Wahia</a:t>
          </a:r>
          <a:r>
            <a:rPr lang="en-US" dirty="0" smtClean="0"/>
            <a:t> </a:t>
          </a:r>
          <a:r>
            <a:rPr lang="en-US" dirty="0" err="1" smtClean="0"/>
            <a:t>Tasnim</a:t>
          </a:r>
          <a:r>
            <a:rPr lang="en-US" dirty="0" smtClean="0"/>
            <a:t> (IT-16029) &amp; </a:t>
          </a:r>
          <a:r>
            <a:rPr lang="en-US" dirty="0" err="1" smtClean="0"/>
            <a:t>Raisa</a:t>
          </a:r>
          <a:r>
            <a:rPr lang="en-US" dirty="0" smtClean="0"/>
            <a:t> </a:t>
          </a:r>
          <a:r>
            <a:rPr lang="en-US" dirty="0" err="1" smtClean="0"/>
            <a:t>Jerin</a:t>
          </a:r>
          <a:r>
            <a:rPr lang="en-US" dirty="0" smtClean="0"/>
            <a:t> </a:t>
          </a:r>
          <a:r>
            <a:rPr lang="en-US" dirty="0" err="1" smtClean="0"/>
            <a:t>Sristy</a:t>
          </a:r>
          <a:r>
            <a:rPr lang="en-US" dirty="0" smtClean="0"/>
            <a:t> (IT-16056)  </a:t>
          </a:r>
          <a:r>
            <a:rPr lang="en-US" dirty="0" err="1" smtClean="0"/>
            <a:t>Dept</a:t>
          </a:r>
          <a:r>
            <a:rPr lang="en-US" dirty="0" smtClean="0"/>
            <a:t> of ICT, MBSTU</a:t>
          </a:r>
          <a:endParaRPr lang="en-US" dirty="0"/>
        </a:p>
      </dgm:t>
    </dgm:pt>
    <dgm:pt modelId="{B529C9CD-F078-4536-97A5-3162C1FDC774}" type="parTrans" cxnId="{CB2EE783-E858-465B-9902-17CFF2CD8A43}">
      <dgm:prSet/>
      <dgm:spPr/>
      <dgm:t>
        <a:bodyPr/>
        <a:lstStyle/>
        <a:p>
          <a:endParaRPr lang="en-US"/>
        </a:p>
      </dgm:t>
    </dgm:pt>
    <dgm:pt modelId="{E26297C2-3442-43CC-BC03-5E49050959F7}" type="sibTrans" cxnId="{CB2EE783-E858-465B-9902-17CFF2CD8A43}">
      <dgm:prSet/>
      <dgm:spPr/>
      <dgm:t>
        <a:bodyPr/>
        <a:lstStyle/>
        <a:p>
          <a:endParaRPr lang="en-US"/>
        </a:p>
      </dgm:t>
    </dgm:pt>
    <dgm:pt modelId="{AA5331D9-B37E-493C-BA7D-7D3BF840BB36}" type="pres">
      <dgm:prSet presAssocID="{51215E9D-3416-4533-B5C8-4472ED82068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2D48029-6DF5-4378-AF88-7C7248B3D5F0}" type="pres">
      <dgm:prSet presAssocID="{CAAEB327-5C7E-4161-A53E-0956FE92E2F4}" presName="parentText" presStyleLbl="node1" presStyleIdx="0" presStyleCnt="1" custLinFactNeighborY="2537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9C8E6F-A8B3-45A9-A157-385BAC5F922A}" type="presOf" srcId="{51215E9D-3416-4533-B5C8-4472ED820684}" destId="{AA5331D9-B37E-493C-BA7D-7D3BF840BB36}" srcOrd="0" destOrd="0" presId="urn:microsoft.com/office/officeart/2005/8/layout/vList2"/>
    <dgm:cxn modelId="{3B9B0394-A230-4463-8783-3E77BA59DDBE}" type="presOf" srcId="{CAAEB327-5C7E-4161-A53E-0956FE92E2F4}" destId="{A2D48029-6DF5-4378-AF88-7C7248B3D5F0}" srcOrd="0" destOrd="0" presId="urn:microsoft.com/office/officeart/2005/8/layout/vList2"/>
    <dgm:cxn modelId="{CB2EE783-E858-465B-9902-17CFF2CD8A43}" srcId="{51215E9D-3416-4533-B5C8-4472ED820684}" destId="{CAAEB327-5C7E-4161-A53E-0956FE92E2F4}" srcOrd="0" destOrd="0" parTransId="{B529C9CD-F078-4536-97A5-3162C1FDC774}" sibTransId="{E26297C2-3442-43CC-BC03-5E49050959F7}"/>
    <dgm:cxn modelId="{16DFE048-F3CD-4C3F-9C08-4EF16A6DA77E}" type="presParOf" srcId="{AA5331D9-B37E-493C-BA7D-7D3BF840BB36}" destId="{A2D48029-6DF5-4378-AF88-7C7248B3D5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8415307-0B13-4A02-9A67-DD1F79A0CA7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998AB4-15DE-4EC8-A632-114B003066FF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93428E-D103-4437-98C6-34280EEC4742}" type="parTrans" cxnId="{44AB9D43-5428-4069-804E-0D681C2957A7}">
      <dgm:prSet/>
      <dgm:spPr/>
      <dgm:t>
        <a:bodyPr/>
        <a:lstStyle/>
        <a:p>
          <a:endParaRPr lang="en-US"/>
        </a:p>
      </dgm:t>
    </dgm:pt>
    <dgm:pt modelId="{50F07DFD-B3D2-4D65-B1D0-8434BA267FF3}" type="sibTrans" cxnId="{44AB9D43-5428-4069-804E-0D681C2957A7}">
      <dgm:prSet/>
      <dgm:spPr/>
      <dgm:t>
        <a:bodyPr/>
        <a:lstStyle/>
        <a:p>
          <a:endParaRPr lang="en-US"/>
        </a:p>
      </dgm:t>
    </dgm:pt>
    <dgm:pt modelId="{1F002440-8813-4FFF-A201-EF3D8BFBDD35}" type="pres">
      <dgm:prSet presAssocID="{38415307-0B13-4A02-9A67-DD1F79A0CA7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DB4326-001D-4F1E-82B2-30EA19CA7652}" type="pres">
      <dgm:prSet presAssocID="{25998AB4-15DE-4EC8-A632-114B003066FF}" presName="parentText" presStyleLbl="node1" presStyleIdx="0" presStyleCnt="1" custLinFactNeighborX="-3260" custLinFactNeighborY="-569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7BCA22-75DB-4C29-8B4C-33CD1BBC3CCC}" type="presOf" srcId="{38415307-0B13-4A02-9A67-DD1F79A0CA77}" destId="{1F002440-8813-4FFF-A201-EF3D8BFBDD35}" srcOrd="0" destOrd="0" presId="urn:microsoft.com/office/officeart/2005/8/layout/vList2"/>
    <dgm:cxn modelId="{342A5A6F-ABCB-45C1-A96F-EC3E5080EAE1}" type="presOf" srcId="{25998AB4-15DE-4EC8-A632-114B003066FF}" destId="{CEDB4326-001D-4F1E-82B2-30EA19CA7652}" srcOrd="0" destOrd="0" presId="urn:microsoft.com/office/officeart/2005/8/layout/vList2"/>
    <dgm:cxn modelId="{44AB9D43-5428-4069-804E-0D681C2957A7}" srcId="{38415307-0B13-4A02-9A67-DD1F79A0CA77}" destId="{25998AB4-15DE-4EC8-A632-114B003066FF}" srcOrd="0" destOrd="0" parTransId="{4093428E-D103-4437-98C6-34280EEC4742}" sibTransId="{50F07DFD-B3D2-4D65-B1D0-8434BA267FF3}"/>
    <dgm:cxn modelId="{EF5ACDFD-96B2-46D7-9391-3FF41A3F8C05}" type="presParOf" srcId="{1F002440-8813-4FFF-A201-EF3D8BFBDD35}" destId="{CEDB4326-001D-4F1E-82B2-30EA19CA765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6246859-39F1-41FB-A1AF-933A80CF4B5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4087AA-E08C-4083-9B97-D944A77BA657}">
      <dgm:prSet/>
      <dgm:spPr>
        <a:solidFill>
          <a:srgbClr val="008080"/>
        </a:solidFill>
      </dgm:spPr>
      <dgm:t>
        <a:bodyPr/>
        <a:lstStyle/>
        <a:p>
          <a:pPr algn="ctr" rtl="0"/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8930D3C-F43F-4CE3-A4C0-857ABB0C5770}" type="parTrans" cxnId="{9942C794-4B7A-4CC1-93E0-3E9D37202A3B}">
      <dgm:prSet/>
      <dgm:spPr/>
      <dgm:t>
        <a:bodyPr/>
        <a:lstStyle/>
        <a:p>
          <a:endParaRPr lang="en-US"/>
        </a:p>
      </dgm:t>
    </dgm:pt>
    <dgm:pt modelId="{5792C8A9-C621-41BA-9632-DF829CC599C0}" type="sibTrans" cxnId="{9942C794-4B7A-4CC1-93E0-3E9D37202A3B}">
      <dgm:prSet/>
      <dgm:spPr/>
      <dgm:t>
        <a:bodyPr/>
        <a:lstStyle/>
        <a:p>
          <a:endParaRPr lang="en-US"/>
        </a:p>
      </dgm:t>
    </dgm:pt>
    <dgm:pt modelId="{126FF526-3D41-436C-808F-D14B8469DBE9}" type="pres">
      <dgm:prSet presAssocID="{E6246859-39F1-41FB-A1AF-933A80CF4B5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EBF628-630E-4B63-84C0-C5E7149916F0}" type="pres">
      <dgm:prSet presAssocID="{6F4087AA-E08C-4083-9B97-D944A77BA657}" presName="parentText" presStyleLbl="node1" presStyleIdx="0" presStyleCnt="1" custScaleY="117767" custLinFactNeighborX="84" custLinFactNeighborY="-838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BD9CE0C-F624-44FF-BF46-C4BD3132865B}" type="presOf" srcId="{6F4087AA-E08C-4083-9B97-D944A77BA657}" destId="{9EEBF628-630E-4B63-84C0-C5E7149916F0}" srcOrd="0" destOrd="0" presId="urn:microsoft.com/office/officeart/2005/8/layout/vList2"/>
    <dgm:cxn modelId="{9942C794-4B7A-4CC1-93E0-3E9D37202A3B}" srcId="{E6246859-39F1-41FB-A1AF-933A80CF4B5B}" destId="{6F4087AA-E08C-4083-9B97-D944A77BA657}" srcOrd="0" destOrd="0" parTransId="{C8930D3C-F43F-4CE3-A4C0-857ABB0C5770}" sibTransId="{5792C8A9-C621-41BA-9632-DF829CC599C0}"/>
    <dgm:cxn modelId="{2BEC3F09-D1BA-4FE9-AE8B-BABBEB7BF54D}" type="presOf" srcId="{E6246859-39F1-41FB-A1AF-933A80CF4B5B}" destId="{126FF526-3D41-436C-808F-D14B8469DBE9}" srcOrd="0" destOrd="0" presId="urn:microsoft.com/office/officeart/2005/8/layout/vList2"/>
    <dgm:cxn modelId="{50A34846-B09F-4EBB-B738-922A42AF9D87}" type="presParOf" srcId="{126FF526-3D41-436C-808F-D14B8469DBE9}" destId="{9EEBF628-630E-4B63-84C0-C5E7149916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DFDD249-00FA-4326-867C-86DAE71BAE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714CA7-E96C-4074-BA5D-5643FBB9F130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ctr" rtl="0"/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4DAB280-719D-434D-8225-555B348CB3BF}" type="parTrans" cxnId="{83E93AC0-EBCF-4160-8F77-F4F307562C75}">
      <dgm:prSet/>
      <dgm:spPr/>
      <dgm:t>
        <a:bodyPr/>
        <a:lstStyle/>
        <a:p>
          <a:endParaRPr lang="en-US"/>
        </a:p>
      </dgm:t>
    </dgm:pt>
    <dgm:pt modelId="{5A1F7A9C-7C03-4EB6-B36C-B5D2537FCD9E}" type="sibTrans" cxnId="{83E93AC0-EBCF-4160-8F77-F4F307562C75}">
      <dgm:prSet/>
      <dgm:spPr/>
      <dgm:t>
        <a:bodyPr/>
        <a:lstStyle/>
        <a:p>
          <a:endParaRPr lang="en-US"/>
        </a:p>
      </dgm:t>
    </dgm:pt>
    <dgm:pt modelId="{04E3E54E-5BA1-42D1-B484-00C601439F46}" type="pres">
      <dgm:prSet presAssocID="{BDFDD249-00FA-4326-867C-86DAE71BAED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6B06A7F-3044-474A-81A7-3F898BFE5D49}" type="pres">
      <dgm:prSet presAssocID="{ED714CA7-E96C-4074-BA5D-5643FBB9F130}" presName="parentText" presStyleLbl="node1" presStyleIdx="0" presStyleCnt="1" custScaleY="159054" custLinFactNeighborX="-4633" custLinFactNeighborY="-7580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8714E7-E4BE-43FF-BFBE-D72A505006BC}" type="presOf" srcId="{BDFDD249-00FA-4326-867C-86DAE71BAED6}" destId="{04E3E54E-5BA1-42D1-B484-00C601439F46}" srcOrd="0" destOrd="0" presId="urn:microsoft.com/office/officeart/2005/8/layout/vList2"/>
    <dgm:cxn modelId="{F41D6066-F7FD-4C77-A625-E1FCD911CB94}" type="presOf" srcId="{ED714CA7-E96C-4074-BA5D-5643FBB9F130}" destId="{A6B06A7F-3044-474A-81A7-3F898BFE5D49}" srcOrd="0" destOrd="0" presId="urn:microsoft.com/office/officeart/2005/8/layout/vList2"/>
    <dgm:cxn modelId="{83E93AC0-EBCF-4160-8F77-F4F307562C75}" srcId="{BDFDD249-00FA-4326-867C-86DAE71BAED6}" destId="{ED714CA7-E96C-4074-BA5D-5643FBB9F130}" srcOrd="0" destOrd="0" parTransId="{34DAB280-719D-434D-8225-555B348CB3BF}" sibTransId="{5A1F7A9C-7C03-4EB6-B36C-B5D2537FCD9E}"/>
    <dgm:cxn modelId="{11B6D44C-62F5-4685-B43A-F5C15659913C}" type="presParOf" srcId="{04E3E54E-5BA1-42D1-B484-00C601439F46}" destId="{A6B06A7F-3044-474A-81A7-3F898BFE5D4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EABE35C-988A-4EC7-A318-C977A931371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8D3956-02B6-4973-BDE7-DAE1FA71B283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ctr"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85FA984-A5A5-41A4-84B4-0B53D25CF579}" type="parTrans" cxnId="{20C975BB-C3CE-49E8-95CA-B639C4703ABF}">
      <dgm:prSet/>
      <dgm:spPr/>
      <dgm:t>
        <a:bodyPr/>
        <a:lstStyle/>
        <a:p>
          <a:endParaRPr lang="en-US"/>
        </a:p>
      </dgm:t>
    </dgm:pt>
    <dgm:pt modelId="{8B55C26B-4DD2-49F1-9F5E-F82F0E6B539C}" type="sibTrans" cxnId="{20C975BB-C3CE-49E8-95CA-B639C4703ABF}">
      <dgm:prSet/>
      <dgm:spPr/>
      <dgm:t>
        <a:bodyPr/>
        <a:lstStyle/>
        <a:p>
          <a:endParaRPr lang="en-US"/>
        </a:p>
      </dgm:t>
    </dgm:pt>
    <dgm:pt modelId="{8A9F8C6C-24E2-4D4A-9044-1644C9EAD927}" type="pres">
      <dgm:prSet presAssocID="{2EABE35C-988A-4EC7-A318-C977A931371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21F9E34-4345-4ED0-978E-071A3FB50774}" type="pres">
      <dgm:prSet presAssocID="{D08D3956-02B6-4973-BDE7-DAE1FA71B283}" presName="parentText" presStyleLbl="node1" presStyleIdx="0" presStyleCnt="1" custScaleY="20789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AC53450-F71E-4820-A5F8-47CED5A601BF}" type="presOf" srcId="{2EABE35C-988A-4EC7-A318-C977A931371E}" destId="{8A9F8C6C-24E2-4D4A-9044-1644C9EAD927}" srcOrd="0" destOrd="0" presId="urn:microsoft.com/office/officeart/2005/8/layout/vList2"/>
    <dgm:cxn modelId="{20C975BB-C3CE-49E8-95CA-B639C4703ABF}" srcId="{2EABE35C-988A-4EC7-A318-C977A931371E}" destId="{D08D3956-02B6-4973-BDE7-DAE1FA71B283}" srcOrd="0" destOrd="0" parTransId="{A85FA984-A5A5-41A4-84B4-0B53D25CF579}" sibTransId="{8B55C26B-4DD2-49F1-9F5E-F82F0E6B539C}"/>
    <dgm:cxn modelId="{353576CF-4B9A-4E8E-A16C-707E1D4861A0}" type="presOf" srcId="{D08D3956-02B6-4973-BDE7-DAE1FA71B283}" destId="{621F9E34-4345-4ED0-978E-071A3FB50774}" srcOrd="0" destOrd="0" presId="urn:microsoft.com/office/officeart/2005/8/layout/vList2"/>
    <dgm:cxn modelId="{03A8D6BA-DF37-4D42-93EF-C793DCABEAF3}" type="presParOf" srcId="{8A9F8C6C-24E2-4D4A-9044-1644C9EAD927}" destId="{621F9E34-4345-4ED0-978E-071A3FB50774}" srcOrd="0" destOrd="0" presId="urn:microsoft.com/office/officeart/2005/8/layout/vList2"/>
  </dgm:cxnLst>
  <dgm:bg>
    <a:solidFill>
      <a:srgbClr val="008080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4FA467-DEF7-4AFB-B206-760ED78C28C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F0415D-2CC8-4208-80EE-2FC0132B024C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ctr"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B401121-F95C-44D5-B0A9-68C62283F168}" type="parTrans" cxnId="{01E523B5-6204-4DA8-B9E1-C501D75603BB}">
      <dgm:prSet/>
      <dgm:spPr/>
      <dgm:t>
        <a:bodyPr/>
        <a:lstStyle/>
        <a:p>
          <a:endParaRPr lang="en-US"/>
        </a:p>
      </dgm:t>
    </dgm:pt>
    <dgm:pt modelId="{6B48A494-31BF-4ABF-83B9-761D935E36AF}" type="sibTrans" cxnId="{01E523B5-6204-4DA8-B9E1-C501D75603BB}">
      <dgm:prSet/>
      <dgm:spPr/>
      <dgm:t>
        <a:bodyPr/>
        <a:lstStyle/>
        <a:p>
          <a:endParaRPr lang="en-US"/>
        </a:p>
      </dgm:t>
    </dgm:pt>
    <dgm:pt modelId="{CD820A60-1C27-43DF-82D2-3E0436B314DC}" type="pres">
      <dgm:prSet presAssocID="{084FA467-DEF7-4AFB-B206-760ED78C28CC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621C2B-AB1C-4524-BF48-F05DD5FA4E58}" type="pres">
      <dgm:prSet presAssocID="{74F0415D-2CC8-4208-80EE-2FC0132B024C}" presName="parentText" presStyleLbl="node1" presStyleIdx="0" presStyleCnt="1" custScaleY="20910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B9E4616-8578-450A-9359-7CCDA6DB0BEE}" type="presOf" srcId="{74F0415D-2CC8-4208-80EE-2FC0132B024C}" destId="{6E621C2B-AB1C-4524-BF48-F05DD5FA4E58}" srcOrd="0" destOrd="0" presId="urn:microsoft.com/office/officeart/2005/8/layout/vList2"/>
    <dgm:cxn modelId="{BF07D7CC-FA5B-4785-9150-57F0B6B26891}" type="presOf" srcId="{084FA467-DEF7-4AFB-B206-760ED78C28CC}" destId="{CD820A60-1C27-43DF-82D2-3E0436B314DC}" srcOrd="0" destOrd="0" presId="urn:microsoft.com/office/officeart/2005/8/layout/vList2"/>
    <dgm:cxn modelId="{01E523B5-6204-4DA8-B9E1-C501D75603BB}" srcId="{084FA467-DEF7-4AFB-B206-760ED78C28CC}" destId="{74F0415D-2CC8-4208-80EE-2FC0132B024C}" srcOrd="0" destOrd="0" parTransId="{CB401121-F95C-44D5-B0A9-68C62283F168}" sibTransId="{6B48A494-31BF-4ABF-83B9-761D935E36AF}"/>
    <dgm:cxn modelId="{0C2C4FBE-8D18-4EF9-8DA8-ECB8312288E1}" type="presParOf" srcId="{CD820A60-1C27-43DF-82D2-3E0436B314DC}" destId="{6E621C2B-AB1C-4524-BF48-F05DD5FA4E5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382872E-5108-4A9D-BD95-946D683715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8158F7-2B4F-45DF-AF91-8D01871DCF64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5A10F08-3279-42F0-B581-DBE6CBB246D8}" type="parTrans" cxnId="{0E17141E-F243-41D3-A2FB-482DD071AF9F}">
      <dgm:prSet/>
      <dgm:spPr/>
      <dgm:t>
        <a:bodyPr/>
        <a:lstStyle/>
        <a:p>
          <a:endParaRPr lang="en-US"/>
        </a:p>
      </dgm:t>
    </dgm:pt>
    <dgm:pt modelId="{8AF7B302-3D24-4BDB-88DB-2134BC648EA0}" type="sibTrans" cxnId="{0E17141E-F243-41D3-A2FB-482DD071AF9F}">
      <dgm:prSet/>
      <dgm:spPr/>
      <dgm:t>
        <a:bodyPr/>
        <a:lstStyle/>
        <a:p>
          <a:endParaRPr lang="en-US"/>
        </a:p>
      </dgm:t>
    </dgm:pt>
    <dgm:pt modelId="{84AD96E1-2716-4D8F-8206-CD5BCFFCEAE0}" type="pres">
      <dgm:prSet presAssocID="{E382872E-5108-4A9D-BD95-946D6837154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E30CEBC-4702-4F3F-A168-7D913A7095E8}" type="pres">
      <dgm:prSet presAssocID="{818158F7-2B4F-45DF-AF91-8D01871DCF64}" presName="parentText" presStyleLbl="node1" presStyleIdx="0" presStyleCnt="1" custScaleY="158418" custLinFactNeighborX="-13212" custLinFactNeighborY="-468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970087-038C-4317-80B3-0E90A75D350F}" type="presOf" srcId="{818158F7-2B4F-45DF-AF91-8D01871DCF64}" destId="{CE30CEBC-4702-4F3F-A168-7D913A7095E8}" srcOrd="0" destOrd="0" presId="urn:microsoft.com/office/officeart/2005/8/layout/vList2"/>
    <dgm:cxn modelId="{16568F13-39CE-4E3F-BDDA-1E523B50E7A3}" type="presOf" srcId="{E382872E-5108-4A9D-BD95-946D68371547}" destId="{84AD96E1-2716-4D8F-8206-CD5BCFFCEAE0}" srcOrd="0" destOrd="0" presId="urn:microsoft.com/office/officeart/2005/8/layout/vList2"/>
    <dgm:cxn modelId="{0E17141E-F243-41D3-A2FB-482DD071AF9F}" srcId="{E382872E-5108-4A9D-BD95-946D68371547}" destId="{818158F7-2B4F-45DF-AF91-8D01871DCF64}" srcOrd="0" destOrd="0" parTransId="{15A10F08-3279-42F0-B581-DBE6CBB246D8}" sibTransId="{8AF7B302-3D24-4BDB-88DB-2134BC648EA0}"/>
    <dgm:cxn modelId="{F7D15015-E604-421C-95AE-8165E694B57A}" type="presParOf" srcId="{84AD96E1-2716-4D8F-8206-CD5BCFFCEAE0}" destId="{CE30CEBC-4702-4F3F-A168-7D913A7095E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32723C1B-F907-43B3-B8F9-1EF0C63CB9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7B85B07-A30E-4EF7-95F3-B55561F364A9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ctr"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0B3E259-9F16-4A70-8114-F33DE8438481}" type="parTrans" cxnId="{75816BAC-EE13-4AE4-8A76-AA51A47D4710}">
      <dgm:prSet/>
      <dgm:spPr/>
      <dgm:t>
        <a:bodyPr/>
        <a:lstStyle/>
        <a:p>
          <a:endParaRPr lang="en-US"/>
        </a:p>
      </dgm:t>
    </dgm:pt>
    <dgm:pt modelId="{DCD2CF45-0F3E-4142-A3DE-00B371FD0634}" type="sibTrans" cxnId="{75816BAC-EE13-4AE4-8A76-AA51A47D4710}">
      <dgm:prSet/>
      <dgm:spPr/>
      <dgm:t>
        <a:bodyPr/>
        <a:lstStyle/>
        <a:p>
          <a:endParaRPr lang="en-US"/>
        </a:p>
      </dgm:t>
    </dgm:pt>
    <dgm:pt modelId="{9B2A9BCA-CC02-4A1B-8C1F-025E104CF350}" type="pres">
      <dgm:prSet presAssocID="{32723C1B-F907-43B3-B8F9-1EF0C63CB9D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4D2D905-7BC4-4465-B4D6-59739E13CA18}" type="pres">
      <dgm:prSet presAssocID="{27B85B07-A30E-4EF7-95F3-B55561F364A9}" presName="parentText" presStyleLbl="node1" presStyleIdx="0" presStyleCnt="1" custScaleY="186569" custLinFactNeighborX="-6864" custLinFactNeighborY="59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545422-26B2-407A-BDF8-02246F794677}" type="presOf" srcId="{32723C1B-F907-43B3-B8F9-1EF0C63CB9DD}" destId="{9B2A9BCA-CC02-4A1B-8C1F-025E104CF350}" srcOrd="0" destOrd="0" presId="urn:microsoft.com/office/officeart/2005/8/layout/vList2"/>
    <dgm:cxn modelId="{75816BAC-EE13-4AE4-8A76-AA51A47D4710}" srcId="{32723C1B-F907-43B3-B8F9-1EF0C63CB9DD}" destId="{27B85B07-A30E-4EF7-95F3-B55561F364A9}" srcOrd="0" destOrd="0" parTransId="{F0B3E259-9F16-4A70-8114-F33DE8438481}" sibTransId="{DCD2CF45-0F3E-4142-A3DE-00B371FD0634}"/>
    <dgm:cxn modelId="{85B4A375-8ACC-402B-9DEC-AA0B4136F844}" type="presOf" srcId="{27B85B07-A30E-4EF7-95F3-B55561F364A9}" destId="{94D2D905-7BC4-4465-B4D6-59739E13CA18}" srcOrd="0" destOrd="0" presId="urn:microsoft.com/office/officeart/2005/8/layout/vList2"/>
    <dgm:cxn modelId="{943D3CE7-1DD5-4728-894E-DEEF8442BA21}" type="presParOf" srcId="{9B2A9BCA-CC02-4A1B-8C1F-025E104CF350}" destId="{94D2D905-7BC4-4465-B4D6-59739E13CA1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52D62F-A822-4BD1-97B8-2AC1FB622B5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84E182-D94B-4F34-AF17-EE98E446DF3A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ctr"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457EB8-BD83-459B-8653-C1DEBB68E696}" type="parTrans" cxnId="{B88EE217-D577-4990-8BFD-92462B6784E3}">
      <dgm:prSet/>
      <dgm:spPr/>
      <dgm:t>
        <a:bodyPr/>
        <a:lstStyle/>
        <a:p>
          <a:endParaRPr lang="en-US"/>
        </a:p>
      </dgm:t>
    </dgm:pt>
    <dgm:pt modelId="{446F7EC6-D9A5-4CD8-924F-B32B9A0D1A2B}" type="sibTrans" cxnId="{B88EE217-D577-4990-8BFD-92462B6784E3}">
      <dgm:prSet/>
      <dgm:spPr/>
      <dgm:t>
        <a:bodyPr/>
        <a:lstStyle/>
        <a:p>
          <a:endParaRPr lang="en-US"/>
        </a:p>
      </dgm:t>
    </dgm:pt>
    <dgm:pt modelId="{3E8DC16B-D1EF-4631-A358-E41CA8E245CA}" type="pres">
      <dgm:prSet presAssocID="{0552D62F-A822-4BD1-97B8-2AC1FB622B54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38E7802-F428-4A26-8D4D-5A79AA4747B9}" type="pres">
      <dgm:prSet presAssocID="{2884E182-D94B-4F34-AF17-EE98E446DF3A}" presName="parentText" presStyleLbl="node1" presStyleIdx="0" presStyleCnt="1" custScaleY="17472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88EE217-D577-4990-8BFD-92462B6784E3}" srcId="{0552D62F-A822-4BD1-97B8-2AC1FB622B54}" destId="{2884E182-D94B-4F34-AF17-EE98E446DF3A}" srcOrd="0" destOrd="0" parTransId="{F8457EB8-BD83-459B-8653-C1DEBB68E696}" sibTransId="{446F7EC6-D9A5-4CD8-924F-B32B9A0D1A2B}"/>
    <dgm:cxn modelId="{33BC019A-02AF-46FB-8619-1F6F2BE401E8}" type="presOf" srcId="{2884E182-D94B-4F34-AF17-EE98E446DF3A}" destId="{538E7802-F428-4A26-8D4D-5A79AA4747B9}" srcOrd="0" destOrd="0" presId="urn:microsoft.com/office/officeart/2005/8/layout/vList2"/>
    <dgm:cxn modelId="{84298621-88DE-43DB-AF6D-707A9926DD96}" type="presOf" srcId="{0552D62F-A822-4BD1-97B8-2AC1FB622B54}" destId="{3E8DC16B-D1EF-4631-A358-E41CA8E245CA}" srcOrd="0" destOrd="0" presId="urn:microsoft.com/office/officeart/2005/8/layout/vList2"/>
    <dgm:cxn modelId="{3889B557-41B0-4F72-8C05-DF9F57249CDA}" type="presParOf" srcId="{3E8DC16B-D1EF-4631-A358-E41CA8E245CA}" destId="{538E7802-F428-4A26-8D4D-5A79AA4747B9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0989FB-EB04-493F-86A3-7D07B432FC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0F6161-403F-4220-A483-3933C7724505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</a:t>
          </a:r>
        </a:p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860D35-7F84-4291-81AB-B81588A592CB}" type="parTrans" cxnId="{2F4F2AAD-54EE-45F4-AFE2-216A2E140F89}">
      <dgm:prSet/>
      <dgm:spPr/>
      <dgm:t>
        <a:bodyPr/>
        <a:lstStyle/>
        <a:p>
          <a:endParaRPr lang="en-US"/>
        </a:p>
      </dgm:t>
    </dgm:pt>
    <dgm:pt modelId="{3AFD8B9C-02CE-4082-8B4F-BB33F94FEFF4}" type="sibTrans" cxnId="{2F4F2AAD-54EE-45F4-AFE2-216A2E140F89}">
      <dgm:prSet/>
      <dgm:spPr/>
      <dgm:t>
        <a:bodyPr/>
        <a:lstStyle/>
        <a:p>
          <a:endParaRPr lang="en-US"/>
        </a:p>
      </dgm:t>
    </dgm:pt>
    <dgm:pt modelId="{B527B20C-7293-44D2-9F2E-9E995D1DDFC3}" type="pres">
      <dgm:prSet presAssocID="{BA0989FB-EB04-493F-86A3-7D07B432FC02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23F9AF0-46FA-4BB6-999B-CA9AB24C1367}" type="pres">
      <dgm:prSet presAssocID="{4E0F6161-403F-4220-A483-3933C7724505}" presName="parentText" presStyleLbl="node1" presStyleIdx="0" presStyleCnt="1" custLinFactNeighborX="-3947" custLinFactNeighborY="-502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4F2AAD-54EE-45F4-AFE2-216A2E140F89}" srcId="{BA0989FB-EB04-493F-86A3-7D07B432FC02}" destId="{4E0F6161-403F-4220-A483-3933C7724505}" srcOrd="0" destOrd="0" parTransId="{7A860D35-7F84-4291-81AB-B81588A592CB}" sibTransId="{3AFD8B9C-02CE-4082-8B4F-BB33F94FEFF4}"/>
    <dgm:cxn modelId="{B2E65564-B384-4063-9C10-5D1C60763CD3}" type="presOf" srcId="{BA0989FB-EB04-493F-86A3-7D07B432FC02}" destId="{B527B20C-7293-44D2-9F2E-9E995D1DDFC3}" srcOrd="0" destOrd="0" presId="urn:microsoft.com/office/officeart/2005/8/layout/vList2"/>
    <dgm:cxn modelId="{F22B9B20-E4BF-4C24-88DE-6A8B05D875B3}" type="presOf" srcId="{4E0F6161-403F-4220-A483-3933C7724505}" destId="{523F9AF0-46FA-4BB6-999B-CA9AB24C1367}" srcOrd="0" destOrd="0" presId="urn:microsoft.com/office/officeart/2005/8/layout/vList2"/>
    <dgm:cxn modelId="{5C90DA6E-8271-43E9-BFCA-F76123D108D3}" type="presParOf" srcId="{B527B20C-7293-44D2-9F2E-9E995D1DDFC3}" destId="{523F9AF0-46FA-4BB6-999B-CA9AB24C136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633E365-407C-46FF-9B8F-7DAE72634D7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4B8D47-A0F8-4949-8FE8-8E23F650A465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</a:t>
          </a:r>
        </a:p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0FA33FE-AF9A-4D0E-9593-1DBAF7477357}" type="parTrans" cxnId="{D4C087B8-B670-4164-9457-89525039D36D}">
      <dgm:prSet/>
      <dgm:spPr/>
      <dgm:t>
        <a:bodyPr/>
        <a:lstStyle/>
        <a:p>
          <a:endParaRPr lang="en-US"/>
        </a:p>
      </dgm:t>
    </dgm:pt>
    <dgm:pt modelId="{A7E945FB-A671-41A2-A614-AE26519D8FD4}" type="sibTrans" cxnId="{D4C087B8-B670-4164-9457-89525039D36D}">
      <dgm:prSet/>
      <dgm:spPr/>
      <dgm:t>
        <a:bodyPr/>
        <a:lstStyle/>
        <a:p>
          <a:endParaRPr lang="en-US"/>
        </a:p>
      </dgm:t>
    </dgm:pt>
    <dgm:pt modelId="{45C1234A-BE94-4865-823F-9742988DD552}" type="pres">
      <dgm:prSet presAssocID="{3633E365-407C-46FF-9B8F-7DAE72634D7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CED3D33-9E7D-4D5B-8B29-BB77283C7FEC}" type="pres">
      <dgm:prSet presAssocID="{1C4B8D47-A0F8-4949-8FE8-8E23F650A465}" presName="parentText" presStyleLbl="node1" presStyleIdx="0" presStyleCnt="1" custScaleY="207893" custLinFactNeighborX="-4633" custLinFactNeighborY="-634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2402E4-979E-4AD2-BDDE-455DBC3618AC}" type="presOf" srcId="{3633E365-407C-46FF-9B8F-7DAE72634D75}" destId="{45C1234A-BE94-4865-823F-9742988DD552}" srcOrd="0" destOrd="0" presId="urn:microsoft.com/office/officeart/2005/8/layout/vList2"/>
    <dgm:cxn modelId="{D6416DD2-BB74-4923-9409-B9F09C2DBBD7}" type="presOf" srcId="{1C4B8D47-A0F8-4949-8FE8-8E23F650A465}" destId="{BCED3D33-9E7D-4D5B-8B29-BB77283C7FEC}" srcOrd="0" destOrd="0" presId="urn:microsoft.com/office/officeart/2005/8/layout/vList2"/>
    <dgm:cxn modelId="{D4C087B8-B670-4164-9457-89525039D36D}" srcId="{3633E365-407C-46FF-9B8F-7DAE72634D75}" destId="{1C4B8D47-A0F8-4949-8FE8-8E23F650A465}" srcOrd="0" destOrd="0" parTransId="{20FA33FE-AF9A-4D0E-9593-1DBAF7477357}" sibTransId="{A7E945FB-A671-41A2-A614-AE26519D8FD4}"/>
    <dgm:cxn modelId="{4F730DE6-7E1B-4920-976F-E3C3F3DF5AA5}" type="presParOf" srcId="{45C1234A-BE94-4865-823F-9742988DD552}" destId="{BCED3D33-9E7D-4D5B-8B29-BB77283C7FE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258AC8E-17C7-429B-AA8B-7A48E7C7D4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213951-CF3F-4782-BD6D-905431DA1F0D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1EFC606-00BE-46E9-AEA7-3825A9EABAF5}" type="parTrans" cxnId="{D564FFE4-C8CE-4EBD-A6CA-3F4F59B4F3E0}">
      <dgm:prSet/>
      <dgm:spPr/>
      <dgm:t>
        <a:bodyPr/>
        <a:lstStyle/>
        <a:p>
          <a:endParaRPr lang="en-US"/>
        </a:p>
      </dgm:t>
    </dgm:pt>
    <dgm:pt modelId="{FFDA347C-DCF4-4070-B7EC-E1A901A1125A}" type="sibTrans" cxnId="{D564FFE4-C8CE-4EBD-A6CA-3F4F59B4F3E0}">
      <dgm:prSet/>
      <dgm:spPr/>
      <dgm:t>
        <a:bodyPr/>
        <a:lstStyle/>
        <a:p>
          <a:endParaRPr lang="en-US"/>
        </a:p>
      </dgm:t>
    </dgm:pt>
    <dgm:pt modelId="{37FA388C-29AD-4188-B027-7BED0FA17702}" type="pres">
      <dgm:prSet presAssocID="{C258AC8E-17C7-429B-AA8B-7A48E7C7D449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70A268-9B5D-4310-9D4B-D1D90BA1C12C}" type="pres">
      <dgm:prSet presAssocID="{CD213951-CF3F-4782-BD6D-905431DA1F0D}" presName="parentText" presStyleLbl="node1" presStyleIdx="0" presStyleCnt="1" custScaleY="209749" custLinFactNeighborX="-1181" custLinFactNeighborY="1499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F62A826-93F3-4795-8DE9-943075B508DC}" type="presOf" srcId="{C258AC8E-17C7-429B-AA8B-7A48E7C7D449}" destId="{37FA388C-29AD-4188-B027-7BED0FA17702}" srcOrd="0" destOrd="0" presId="urn:microsoft.com/office/officeart/2005/8/layout/vList2"/>
    <dgm:cxn modelId="{D564FFE4-C8CE-4EBD-A6CA-3F4F59B4F3E0}" srcId="{C258AC8E-17C7-429B-AA8B-7A48E7C7D449}" destId="{CD213951-CF3F-4782-BD6D-905431DA1F0D}" srcOrd="0" destOrd="0" parTransId="{51EFC606-00BE-46E9-AEA7-3825A9EABAF5}" sibTransId="{FFDA347C-DCF4-4070-B7EC-E1A901A1125A}"/>
    <dgm:cxn modelId="{A3444AA7-1181-4934-839B-960509086B80}" type="presOf" srcId="{CD213951-CF3F-4782-BD6D-905431DA1F0D}" destId="{9A70A268-9B5D-4310-9D4B-D1D90BA1C12C}" srcOrd="0" destOrd="0" presId="urn:microsoft.com/office/officeart/2005/8/layout/vList2"/>
    <dgm:cxn modelId="{966D40B8-0F8C-474A-B209-2FD9E8D1A552}" type="presParOf" srcId="{37FA388C-29AD-4188-B027-7BED0FA17702}" destId="{9A70A268-9B5D-4310-9D4B-D1D90BA1C12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B00987-EB69-4D73-B408-6F43D5D5DF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D50EAF6-D731-47B6-8E82-3F421BEBD5AA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algn="ctr" rtl="0"/>
          <a:r>
            <a:rPr lang="en-US" sz="16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D5B2B2-E474-4FA2-9627-3748D4E4E224}" type="parTrans" cxnId="{3AF02BCE-D0D4-46FE-9DF4-6C511B9492C6}">
      <dgm:prSet/>
      <dgm:spPr/>
      <dgm:t>
        <a:bodyPr/>
        <a:lstStyle/>
        <a:p>
          <a:endParaRPr lang="en-US"/>
        </a:p>
      </dgm:t>
    </dgm:pt>
    <dgm:pt modelId="{DE4B5E5C-B2D1-47C4-BB59-8FDC36D34ED8}" type="sibTrans" cxnId="{3AF02BCE-D0D4-46FE-9DF4-6C511B9492C6}">
      <dgm:prSet/>
      <dgm:spPr/>
      <dgm:t>
        <a:bodyPr/>
        <a:lstStyle/>
        <a:p>
          <a:endParaRPr lang="en-US"/>
        </a:p>
      </dgm:t>
    </dgm:pt>
    <dgm:pt modelId="{D5FC0BDB-432B-4F39-A7BD-52C834CE1B23}" type="pres">
      <dgm:prSet presAssocID="{47B00987-EB69-4D73-B408-6F43D5D5DF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CCFD585-7A06-48CE-93A9-5583B63269F0}" type="pres">
      <dgm:prSet presAssocID="{ED50EAF6-D731-47B6-8E82-3F421BEBD5AA}" presName="parentText" presStyleLbl="node1" presStyleIdx="0" presStyleCnt="1" custLinFactNeighborX="-4804" custLinFactNeighborY="17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718C10A-091C-45DE-9AA3-623DD6C27FA8}" type="presOf" srcId="{ED50EAF6-D731-47B6-8E82-3F421BEBD5AA}" destId="{CCCFD585-7A06-48CE-93A9-5583B63269F0}" srcOrd="0" destOrd="0" presId="urn:microsoft.com/office/officeart/2005/8/layout/vList2"/>
    <dgm:cxn modelId="{03F1269C-251D-4BBC-8C67-3C6561B4B533}" type="presOf" srcId="{47B00987-EB69-4D73-B408-6F43D5D5DF1D}" destId="{D5FC0BDB-432B-4F39-A7BD-52C834CE1B23}" srcOrd="0" destOrd="0" presId="urn:microsoft.com/office/officeart/2005/8/layout/vList2"/>
    <dgm:cxn modelId="{3AF02BCE-D0D4-46FE-9DF4-6C511B9492C6}" srcId="{47B00987-EB69-4D73-B408-6F43D5D5DF1D}" destId="{ED50EAF6-D731-47B6-8E82-3F421BEBD5AA}" srcOrd="0" destOrd="0" parTransId="{AFD5B2B2-E474-4FA2-9627-3748D4E4E224}" sibTransId="{DE4B5E5C-B2D1-47C4-BB59-8FDC36D34ED8}"/>
    <dgm:cxn modelId="{6023FA5C-B6D6-45FE-9204-A74C664E1F61}" type="presParOf" srcId="{D5FC0BDB-432B-4F39-A7BD-52C834CE1B23}" destId="{CCCFD585-7A06-48CE-93A9-5583B63269F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D81223D-5A54-4C36-BC72-7D4D10C0D7B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2952A5-8544-4816-80EA-B134BBB387B3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2496C9F-8F63-461E-AEBC-ECA40A4387C6}" type="parTrans" cxnId="{30849ECA-5C3E-4559-8954-32AE3277660F}">
      <dgm:prSet/>
      <dgm:spPr/>
      <dgm:t>
        <a:bodyPr/>
        <a:lstStyle/>
        <a:p>
          <a:endParaRPr lang="en-US"/>
        </a:p>
      </dgm:t>
    </dgm:pt>
    <dgm:pt modelId="{C6199372-3C07-4276-B853-224CA0185EE2}" type="sibTrans" cxnId="{30849ECA-5C3E-4559-8954-32AE3277660F}">
      <dgm:prSet/>
      <dgm:spPr/>
      <dgm:t>
        <a:bodyPr/>
        <a:lstStyle/>
        <a:p>
          <a:endParaRPr lang="en-US"/>
        </a:p>
      </dgm:t>
    </dgm:pt>
    <dgm:pt modelId="{2B07A6B8-4E06-4108-8B70-77449D315D7A}" type="pres">
      <dgm:prSet presAssocID="{4D81223D-5A54-4C36-BC72-7D4D10C0D7B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4F7D521-9099-4727-BB1B-6764B22ED74A}" type="pres">
      <dgm:prSet presAssocID="{4B2952A5-8544-4816-80EA-B134BBB387B3}" presName="parentText" presStyleLbl="node1" presStyleIdx="0" presStyleCnt="1" custScaleY="229507" custLinFactNeighborY="1667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88E9C3-F238-4E2A-8BC4-E3B05E03BAA1}" type="presOf" srcId="{4D81223D-5A54-4C36-BC72-7D4D10C0D7B5}" destId="{2B07A6B8-4E06-4108-8B70-77449D315D7A}" srcOrd="0" destOrd="0" presId="urn:microsoft.com/office/officeart/2005/8/layout/vList2"/>
    <dgm:cxn modelId="{40AFFF75-53D9-4537-87CD-EAFAF44004D9}" type="presOf" srcId="{4B2952A5-8544-4816-80EA-B134BBB387B3}" destId="{34F7D521-9099-4727-BB1B-6764B22ED74A}" srcOrd="0" destOrd="0" presId="urn:microsoft.com/office/officeart/2005/8/layout/vList2"/>
    <dgm:cxn modelId="{30849ECA-5C3E-4559-8954-32AE3277660F}" srcId="{4D81223D-5A54-4C36-BC72-7D4D10C0D7B5}" destId="{4B2952A5-8544-4816-80EA-B134BBB387B3}" srcOrd="0" destOrd="0" parTransId="{22496C9F-8F63-461E-AEBC-ECA40A4387C6}" sibTransId="{C6199372-3C07-4276-B853-224CA0185EE2}"/>
    <dgm:cxn modelId="{31BCF599-CF02-4126-BCE0-4B5F8D52ED6B}" type="presParOf" srcId="{2B07A6B8-4E06-4108-8B70-77449D315D7A}" destId="{34F7D521-9099-4727-BB1B-6764B22ED74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388F90F-E2A5-4A9C-BAAE-8103C1ABED8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176309-147B-42AB-A81F-354E7E8AF9C8}">
      <dgm:prSet custT="1"/>
      <dgm:spPr>
        <a:solidFill>
          <a:srgbClr val="008080"/>
        </a:solidFill>
      </dgm:spPr>
      <dgm:t>
        <a:bodyPr/>
        <a:lstStyle/>
        <a:p>
          <a:pPr algn="ctr" rtl="0"/>
          <a:r>
            <a:rPr lang="en-US" sz="1200" dirty="0" smtClean="0"/>
            <a:t>Prepared by- </a:t>
          </a:r>
          <a:r>
            <a:rPr lang="en-US" sz="1200" dirty="0" err="1" smtClean="0"/>
            <a:t>Wahia</a:t>
          </a:r>
          <a:r>
            <a:rPr lang="en-US" sz="1200" dirty="0" smtClean="0"/>
            <a:t> </a:t>
          </a:r>
          <a:r>
            <a:rPr lang="en-US" sz="1200" dirty="0" err="1" smtClean="0"/>
            <a:t>Tasnim</a:t>
          </a:r>
          <a:r>
            <a:rPr lang="en-US" sz="1200" dirty="0" smtClean="0"/>
            <a:t> (IT-16029) &amp; </a:t>
          </a:r>
          <a:r>
            <a:rPr lang="en-US" sz="1200" dirty="0" err="1" smtClean="0"/>
            <a:t>Raisa</a:t>
          </a:r>
          <a:r>
            <a:rPr lang="en-US" sz="1200" dirty="0" smtClean="0"/>
            <a:t> </a:t>
          </a:r>
          <a:r>
            <a:rPr lang="en-US" sz="1200" dirty="0" err="1" smtClean="0"/>
            <a:t>Jerin</a:t>
          </a:r>
          <a:r>
            <a:rPr lang="en-US" sz="1200" dirty="0" smtClean="0"/>
            <a:t> </a:t>
          </a:r>
          <a:r>
            <a:rPr lang="en-US" sz="1200" dirty="0" err="1" smtClean="0"/>
            <a:t>Sristy</a:t>
          </a:r>
          <a:r>
            <a:rPr lang="en-US" sz="1200" dirty="0" smtClean="0"/>
            <a:t> (IT-16056)  </a:t>
          </a:r>
          <a:r>
            <a:rPr lang="en-US" sz="1200" dirty="0" err="1" smtClean="0"/>
            <a:t>Dept</a:t>
          </a:r>
          <a:r>
            <a:rPr lang="en-US" sz="1200" dirty="0" smtClean="0"/>
            <a:t> of ICT, MBSTU</a:t>
          </a:r>
          <a:endParaRPr lang="en-US" sz="1200" dirty="0"/>
        </a:p>
      </dgm:t>
    </dgm:pt>
    <dgm:pt modelId="{46864086-CF18-4357-B74F-4E60892FFCA9}" type="parTrans" cxnId="{ECA82BA1-F73B-4743-B412-00BA01F1099A}">
      <dgm:prSet/>
      <dgm:spPr/>
      <dgm:t>
        <a:bodyPr/>
        <a:lstStyle/>
        <a:p>
          <a:endParaRPr lang="en-US"/>
        </a:p>
      </dgm:t>
    </dgm:pt>
    <dgm:pt modelId="{06DBE486-99C2-4368-AE19-D1BF34F9E939}" type="sibTrans" cxnId="{ECA82BA1-F73B-4743-B412-00BA01F1099A}">
      <dgm:prSet/>
      <dgm:spPr/>
      <dgm:t>
        <a:bodyPr/>
        <a:lstStyle/>
        <a:p>
          <a:endParaRPr lang="en-US"/>
        </a:p>
      </dgm:t>
    </dgm:pt>
    <dgm:pt modelId="{BE6F8A75-2DD9-4CAE-B79A-7538D3AD000A}" type="pres">
      <dgm:prSet presAssocID="{6388F90F-E2A5-4A9C-BAAE-8103C1ABED8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450C23-ABD7-4E90-8570-0F8FDA76114C}" type="pres">
      <dgm:prSet presAssocID="{E8176309-147B-42AB-A81F-354E7E8AF9C8}" presName="parentText" presStyleLbl="node1" presStyleIdx="0" presStyleCnt="1" custScaleY="227875" custLinFactNeighborX="2402" custLinFactNeighborY="-11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CA82BA1-F73B-4743-B412-00BA01F1099A}" srcId="{6388F90F-E2A5-4A9C-BAAE-8103C1ABED86}" destId="{E8176309-147B-42AB-A81F-354E7E8AF9C8}" srcOrd="0" destOrd="0" parTransId="{46864086-CF18-4357-B74F-4E60892FFCA9}" sibTransId="{06DBE486-99C2-4368-AE19-D1BF34F9E939}"/>
    <dgm:cxn modelId="{E2E93AAA-6891-4676-860E-C1B9DF15BCB9}" type="presOf" srcId="{E8176309-147B-42AB-A81F-354E7E8AF9C8}" destId="{3F450C23-ABD7-4E90-8570-0F8FDA76114C}" srcOrd="0" destOrd="0" presId="urn:microsoft.com/office/officeart/2005/8/layout/vList2"/>
    <dgm:cxn modelId="{0AD21D5E-E64E-49D5-819A-30FC0ED71A25}" type="presOf" srcId="{6388F90F-E2A5-4A9C-BAAE-8103C1ABED86}" destId="{BE6F8A75-2DD9-4CAE-B79A-7538D3AD000A}" srcOrd="0" destOrd="0" presId="urn:microsoft.com/office/officeart/2005/8/layout/vList2"/>
    <dgm:cxn modelId="{E339532F-227F-41DD-B35A-8CA24A0AA0E1}" type="presParOf" srcId="{BE6F8A75-2DD9-4CAE-B79A-7538D3AD000A}" destId="{3F450C23-ABD7-4E90-8570-0F8FDA76114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015725-0AB7-4266-985B-FF1DE1DDA008}">
      <dsp:nvSpPr>
        <dsp:cNvPr id="0" name=""/>
        <dsp:cNvSpPr/>
      </dsp:nvSpPr>
      <dsp:spPr>
        <a:xfrm>
          <a:off x="0" y="69719"/>
          <a:ext cx="7505700" cy="541199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19" y="96138"/>
        <a:ext cx="7452862" cy="48836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DF6FE6-29B6-48FC-82B4-9EDA5035877D}">
      <dsp:nvSpPr>
        <dsp:cNvPr id="0" name=""/>
        <dsp:cNvSpPr/>
      </dsp:nvSpPr>
      <dsp:spPr>
        <a:xfrm>
          <a:off x="0" y="84134"/>
          <a:ext cx="7505700" cy="447038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1823" y="105957"/>
        <a:ext cx="7462054" cy="403392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26514A-1379-4221-A4D6-AC00A20CFA13}">
      <dsp:nvSpPr>
        <dsp:cNvPr id="0" name=""/>
        <dsp:cNvSpPr/>
      </dsp:nvSpPr>
      <dsp:spPr>
        <a:xfrm>
          <a:off x="0" y="0"/>
          <a:ext cx="7505700" cy="592907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                                               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943" y="28943"/>
        <a:ext cx="7447814" cy="5350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6E3849-FE1D-465B-B183-9D470F5DDF9D}">
      <dsp:nvSpPr>
        <dsp:cNvPr id="0" name=""/>
        <dsp:cNvSpPr/>
      </dsp:nvSpPr>
      <dsp:spPr>
        <a:xfrm>
          <a:off x="0" y="5350"/>
          <a:ext cx="7505700" cy="359774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Prepared by- </a:t>
          </a:r>
          <a:r>
            <a:rPr lang="en-US" sz="1500" kern="1200" dirty="0" err="1" smtClean="0"/>
            <a:t>Wahia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Tasnim</a:t>
          </a:r>
          <a:r>
            <a:rPr lang="en-US" sz="1500" kern="1200" dirty="0" smtClean="0"/>
            <a:t> (IT-16029) &amp; </a:t>
          </a:r>
          <a:r>
            <a:rPr lang="en-US" sz="1500" kern="1200" dirty="0" err="1" smtClean="0"/>
            <a:t>Raisa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Jerin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Sristy</a:t>
          </a:r>
          <a:r>
            <a:rPr lang="en-US" sz="1500" kern="1200" dirty="0" smtClean="0"/>
            <a:t> (IT-16056)  </a:t>
          </a:r>
          <a:r>
            <a:rPr lang="en-US" sz="1500" kern="1200" dirty="0" err="1" smtClean="0"/>
            <a:t>Dept</a:t>
          </a:r>
          <a:r>
            <a:rPr lang="en-US" sz="1500" kern="1200" dirty="0" smtClean="0"/>
            <a:t> of ICT, MBSTU</a:t>
          </a:r>
          <a:endParaRPr lang="en-US" sz="1500" kern="1200" dirty="0"/>
        </a:p>
      </dsp:txBody>
      <dsp:txXfrm>
        <a:off x="17563" y="22913"/>
        <a:ext cx="7470574" cy="32464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ADD28-F962-46EB-A5C8-0BABE2C35D24}">
      <dsp:nvSpPr>
        <dsp:cNvPr id="0" name=""/>
        <dsp:cNvSpPr/>
      </dsp:nvSpPr>
      <dsp:spPr>
        <a:xfrm>
          <a:off x="0" y="26703"/>
          <a:ext cx="7505700" cy="359774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Prepared by- </a:t>
          </a:r>
          <a:r>
            <a:rPr lang="en-US" sz="1500" kern="1200" dirty="0" err="1" smtClean="0"/>
            <a:t>Wahia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Tasnim</a:t>
          </a:r>
          <a:r>
            <a:rPr lang="en-US" sz="1500" kern="1200" dirty="0" smtClean="0"/>
            <a:t> (IT-16029) &amp; </a:t>
          </a:r>
          <a:r>
            <a:rPr lang="en-US" sz="1500" kern="1200" dirty="0" err="1" smtClean="0"/>
            <a:t>Raisa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Jerin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Sristy</a:t>
          </a:r>
          <a:r>
            <a:rPr lang="en-US" sz="1500" kern="1200" dirty="0" smtClean="0"/>
            <a:t> (IT-16056)  </a:t>
          </a:r>
          <a:r>
            <a:rPr lang="en-US" sz="1500" kern="1200" dirty="0" err="1" smtClean="0"/>
            <a:t>Dept</a:t>
          </a:r>
          <a:r>
            <a:rPr lang="en-US" sz="1500" kern="1200" dirty="0" smtClean="0"/>
            <a:t> of ICT, MBSTU</a:t>
          </a:r>
          <a:endParaRPr lang="en-US" sz="1500" kern="1200" dirty="0"/>
        </a:p>
      </dsp:txBody>
      <dsp:txXfrm>
        <a:off x="17563" y="44266"/>
        <a:ext cx="7470574" cy="32464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5D50DB-9C36-4B02-861B-56F177CD6D75}">
      <dsp:nvSpPr>
        <dsp:cNvPr id="0" name=""/>
        <dsp:cNvSpPr/>
      </dsp:nvSpPr>
      <dsp:spPr>
        <a:xfrm>
          <a:off x="0" y="9445"/>
          <a:ext cx="7505700" cy="35568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63" y="26808"/>
        <a:ext cx="7470974" cy="32095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D48029-6DF5-4378-AF88-7C7248B3D5F0}">
      <dsp:nvSpPr>
        <dsp:cNvPr id="0" name=""/>
        <dsp:cNvSpPr/>
      </dsp:nvSpPr>
      <dsp:spPr>
        <a:xfrm>
          <a:off x="0" y="209264"/>
          <a:ext cx="7505700" cy="359774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Prepared by- </a:t>
          </a:r>
          <a:r>
            <a:rPr lang="en-US" sz="1500" kern="1200" dirty="0" err="1" smtClean="0"/>
            <a:t>Wahia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Tasnim</a:t>
          </a:r>
          <a:r>
            <a:rPr lang="en-US" sz="1500" kern="1200" dirty="0" smtClean="0"/>
            <a:t> (IT-16029) &amp; </a:t>
          </a:r>
          <a:r>
            <a:rPr lang="en-US" sz="1500" kern="1200" dirty="0" err="1" smtClean="0"/>
            <a:t>Raisa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Jerin</a:t>
          </a:r>
          <a:r>
            <a:rPr lang="en-US" sz="1500" kern="1200" dirty="0" smtClean="0"/>
            <a:t> </a:t>
          </a:r>
          <a:r>
            <a:rPr lang="en-US" sz="1500" kern="1200" dirty="0" err="1" smtClean="0"/>
            <a:t>Sristy</a:t>
          </a:r>
          <a:r>
            <a:rPr lang="en-US" sz="1500" kern="1200" dirty="0" smtClean="0"/>
            <a:t> (IT-16056)  </a:t>
          </a:r>
          <a:r>
            <a:rPr lang="en-US" sz="1500" kern="1200" dirty="0" err="1" smtClean="0"/>
            <a:t>Dept</a:t>
          </a:r>
          <a:r>
            <a:rPr lang="en-US" sz="1500" kern="1200" dirty="0" smtClean="0"/>
            <a:t> of ICT, MBSTU</a:t>
          </a:r>
          <a:endParaRPr lang="en-US" sz="1500" kern="1200" dirty="0"/>
        </a:p>
      </dsp:txBody>
      <dsp:txXfrm>
        <a:off x="17563" y="226827"/>
        <a:ext cx="7470574" cy="32464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DB4326-001D-4F1E-82B2-30EA19CA7652}">
      <dsp:nvSpPr>
        <dsp:cNvPr id="0" name=""/>
        <dsp:cNvSpPr/>
      </dsp:nvSpPr>
      <dsp:spPr>
        <a:xfrm>
          <a:off x="0" y="0"/>
          <a:ext cx="7505700" cy="35568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2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363" y="17363"/>
        <a:ext cx="7470974" cy="32095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EBF628-630E-4B63-84C0-C5E7149916F0}">
      <dsp:nvSpPr>
        <dsp:cNvPr id="0" name=""/>
        <dsp:cNvSpPr/>
      </dsp:nvSpPr>
      <dsp:spPr>
        <a:xfrm>
          <a:off x="0" y="51022"/>
          <a:ext cx="7505700" cy="413362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5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5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179" y="71201"/>
        <a:ext cx="7465342" cy="37300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B06A7F-3044-474A-81A7-3F898BFE5D49}">
      <dsp:nvSpPr>
        <dsp:cNvPr id="0" name=""/>
        <dsp:cNvSpPr/>
      </dsp:nvSpPr>
      <dsp:spPr>
        <a:xfrm>
          <a:off x="0" y="0"/>
          <a:ext cx="7505700" cy="52106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5436" y="25436"/>
        <a:ext cx="7454828" cy="470188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1F9E34-4345-4ED0-978E-071A3FB50774}">
      <dsp:nvSpPr>
        <dsp:cNvPr id="0" name=""/>
        <dsp:cNvSpPr/>
      </dsp:nvSpPr>
      <dsp:spPr>
        <a:xfrm>
          <a:off x="0" y="314"/>
          <a:ext cx="7505700" cy="643315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04" y="31718"/>
        <a:ext cx="7442892" cy="580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21C2B-AB1C-4524-BF48-F05DD5FA4E58}">
      <dsp:nvSpPr>
        <dsp:cNvPr id="0" name=""/>
        <dsp:cNvSpPr/>
      </dsp:nvSpPr>
      <dsp:spPr>
        <a:xfrm>
          <a:off x="0" y="316"/>
          <a:ext cx="7505700" cy="647066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587" y="31903"/>
        <a:ext cx="7442526" cy="5838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0CEBC-4702-4F3F-A168-7D913A7095E8}">
      <dsp:nvSpPr>
        <dsp:cNvPr id="0" name=""/>
        <dsp:cNvSpPr/>
      </dsp:nvSpPr>
      <dsp:spPr>
        <a:xfrm>
          <a:off x="0" y="97336"/>
          <a:ext cx="7505700" cy="305527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4915" y="112251"/>
        <a:ext cx="7475870" cy="27569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D2D905-7BC4-4465-B4D6-59739E13CA18}">
      <dsp:nvSpPr>
        <dsp:cNvPr id="0" name=""/>
        <dsp:cNvSpPr/>
      </dsp:nvSpPr>
      <dsp:spPr>
        <a:xfrm>
          <a:off x="0" y="51371"/>
          <a:ext cx="7505700" cy="577892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8210" y="79581"/>
        <a:ext cx="7449280" cy="5214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8E7802-F428-4A26-8D4D-5A79AA4747B9}">
      <dsp:nvSpPr>
        <dsp:cNvPr id="0" name=""/>
        <dsp:cNvSpPr/>
      </dsp:nvSpPr>
      <dsp:spPr>
        <a:xfrm>
          <a:off x="0" y="51372"/>
          <a:ext cx="7505700" cy="541199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6419" y="77791"/>
        <a:ext cx="7452862" cy="4883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3F9AF0-46FA-4BB6-999B-CA9AB24C1367}">
      <dsp:nvSpPr>
        <dsp:cNvPr id="0" name=""/>
        <dsp:cNvSpPr/>
      </dsp:nvSpPr>
      <dsp:spPr>
        <a:xfrm>
          <a:off x="0" y="0"/>
          <a:ext cx="7505700" cy="643728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24" y="31424"/>
        <a:ext cx="7442852" cy="580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D3D33-9E7D-4D5B-8B29-BB77283C7FEC}">
      <dsp:nvSpPr>
        <dsp:cNvPr id="0" name=""/>
        <dsp:cNvSpPr/>
      </dsp:nvSpPr>
      <dsp:spPr>
        <a:xfrm>
          <a:off x="0" y="0"/>
          <a:ext cx="7505700" cy="643314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04" y="31404"/>
        <a:ext cx="7442892" cy="5805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70A268-9B5D-4310-9D4B-D1D90BA1C12C}">
      <dsp:nvSpPr>
        <dsp:cNvPr id="0" name=""/>
        <dsp:cNvSpPr/>
      </dsp:nvSpPr>
      <dsp:spPr>
        <a:xfrm>
          <a:off x="0" y="379"/>
          <a:ext cx="7631806" cy="388179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8949" y="19328"/>
        <a:ext cx="7593908" cy="35028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FD585-7A06-48CE-93A9-5583B63269F0}">
      <dsp:nvSpPr>
        <dsp:cNvPr id="0" name=""/>
        <dsp:cNvSpPr/>
      </dsp:nvSpPr>
      <dsp:spPr>
        <a:xfrm>
          <a:off x="0" y="214"/>
          <a:ext cx="7505700" cy="643728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</a:p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6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6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1424" y="31638"/>
        <a:ext cx="7442852" cy="58088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7D521-9099-4727-BB1B-6764B22ED74A}">
      <dsp:nvSpPr>
        <dsp:cNvPr id="0" name=""/>
        <dsp:cNvSpPr/>
      </dsp:nvSpPr>
      <dsp:spPr>
        <a:xfrm>
          <a:off x="0" y="411"/>
          <a:ext cx="7505700" cy="421060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Prepared by-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Wahia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Tasnim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(IT-16029) &amp;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Raisa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Jerin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Sristy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(IT-16056)  </a:t>
          </a:r>
          <a:r>
            <a:rPr lang="en-US" sz="1400" kern="1200" dirty="0" err="1" smtClean="0">
              <a:latin typeface="Times New Roman" panose="02020603050405020304" pitchFamily="18" charset="0"/>
              <a:cs typeface="Times New Roman" panose="02020603050405020304" pitchFamily="18" charset="0"/>
            </a:rPr>
            <a:t>Dept</a:t>
          </a:r>
          <a:r>
            <a:rPr lang="en-US" sz="14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 of ICT, MBSTU</a:t>
          </a:r>
          <a:endParaRPr lang="en-US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0554" y="20965"/>
        <a:ext cx="7464592" cy="37995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450C23-ABD7-4E90-8570-0F8FDA76114C}">
      <dsp:nvSpPr>
        <dsp:cNvPr id="0" name=""/>
        <dsp:cNvSpPr/>
      </dsp:nvSpPr>
      <dsp:spPr>
        <a:xfrm>
          <a:off x="0" y="2"/>
          <a:ext cx="7505700" cy="412444"/>
        </a:xfrm>
        <a:prstGeom prst="roundRect">
          <a:avLst/>
        </a:prstGeom>
        <a:solidFill>
          <a:srgbClr val="00808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Prepared by- </a:t>
          </a:r>
          <a:r>
            <a:rPr lang="en-US" sz="1200" kern="1200" dirty="0" err="1" smtClean="0"/>
            <a:t>Wahia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Tasnim</a:t>
          </a:r>
          <a:r>
            <a:rPr lang="en-US" sz="1200" kern="1200" dirty="0" smtClean="0"/>
            <a:t> (IT-16029) &amp; </a:t>
          </a:r>
          <a:r>
            <a:rPr lang="en-US" sz="1200" kern="1200" dirty="0" err="1" smtClean="0"/>
            <a:t>Raisa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Jerin</a:t>
          </a:r>
          <a:r>
            <a:rPr lang="en-US" sz="1200" kern="1200" dirty="0" smtClean="0"/>
            <a:t> </a:t>
          </a:r>
          <a:r>
            <a:rPr lang="en-US" sz="1200" kern="1200" dirty="0" err="1" smtClean="0"/>
            <a:t>Sristy</a:t>
          </a:r>
          <a:r>
            <a:rPr lang="en-US" sz="1200" kern="1200" dirty="0" smtClean="0"/>
            <a:t> (IT-16056)  </a:t>
          </a:r>
          <a:r>
            <a:rPr lang="en-US" sz="1200" kern="1200" dirty="0" err="1" smtClean="0"/>
            <a:t>Dept</a:t>
          </a:r>
          <a:r>
            <a:rPr lang="en-US" sz="1200" kern="1200" dirty="0" smtClean="0"/>
            <a:t> of ICT, MBSTU</a:t>
          </a:r>
          <a:endParaRPr lang="en-US" sz="1200" kern="1200" dirty="0"/>
        </a:p>
      </dsp:txBody>
      <dsp:txXfrm>
        <a:off x="20134" y="20136"/>
        <a:ext cx="7465432" cy="372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A7B38C-B20F-40B0-B796-1040461F4BFE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9F159E-01AC-4EE4-A161-15B5B1EA31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838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55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260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918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605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89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413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744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06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02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3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27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912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70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54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11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566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90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688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00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52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9F159E-01AC-4EE4-A161-15B5B1EA319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1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A398-63F3-4C95-915F-42E746EF6749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03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2ECFE-AB48-48CD-A460-5164436FD7A7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1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00104F-B863-4079-9427-10DC8A099752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6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7174B-71A6-45EA-A723-7F8A8CCB09AD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10897D-06C6-4603-B8DC-86F05594F365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243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0955A-A99A-402A-AEA5-78E4AEAA6667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0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085D2-8B29-4F49-B463-9B42EF1A7A14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8448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4616D-7ED6-41C9-8A49-DC2F4367BBF9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90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FE0F9-007B-422B-82C7-BA304DD5D8AC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07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EF392-792E-4563-8CBC-3BE206CA5F7C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4826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18813-2EC1-4B2B-91E9-FC333C339D3B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0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B8076-2748-4024-82C4-0D5A2EA97EE7}" type="datetime3">
              <a:rPr lang="en-US" smtClean="0"/>
              <a:t>20 September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Prepared by- Wahia Tasnim (IT-16029) &amp; Raisa Jerin Sristy (IT-16056)  Dept of ICT, MBSTU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70732-4521-42F3-9087-D028962F7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  <p:sldLayoutId id="2147483818" r:id="rId10"/>
    <p:sldLayoutId id="214748381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tiff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tiff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Relationship Id="rId9" Type="http://schemas.openxmlformats.org/officeDocument/2006/relationships/image" Target="../media/image17.tif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tiff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11" Type="http://schemas.openxmlformats.org/officeDocument/2006/relationships/image" Target="../media/image6.png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tiff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tiff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1E15C087-377E-4B0F-AB14-D69ACF896E01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381970817"/>
              </p:ext>
            </p:extLst>
          </p:nvPr>
        </p:nvGraphicFramePr>
        <p:xfrm>
          <a:off x="2488263" y="6194736"/>
          <a:ext cx="7505700" cy="643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ctrTitle" idx="4294967295"/>
          </p:nvPr>
        </p:nvSpPr>
        <p:spPr>
          <a:xfrm>
            <a:off x="1995415" y="195432"/>
            <a:ext cx="9178822" cy="2197100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systems biology and bioinformatics approach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molecular pathways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signatures shared by ovarian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cancer and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</a:t>
            </a:r>
            <a:endParaRPr lang="en-US" sz="2800" b="1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04481" y="2694745"/>
            <a:ext cx="46087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1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Presented by:</a:t>
            </a:r>
          </a:p>
          <a:p>
            <a:pPr marL="457200" indent="-457200" algn="just">
              <a:buAutoNum type="arabicParenBoth"/>
            </a:pP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Wahia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Tasnim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(IT-16029)</a:t>
            </a:r>
          </a:p>
          <a:p>
            <a:pPr marL="457200" indent="-457200" algn="just">
              <a:buAutoNum type="arabicParenBoth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Raisa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Jerin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Sristy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 IT-16056)</a:t>
            </a:r>
            <a:endParaRPr lang="en-US" sz="2000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49185" y="2495916"/>
            <a:ext cx="42853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</a:t>
            </a:r>
            <a:r>
              <a:rPr lang="en-US" sz="2000" b="1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upervised by:</a:t>
            </a:r>
          </a:p>
          <a:p>
            <a:r>
              <a:rPr lang="en-US" sz="2000" dirty="0" err="1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Kawsar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Ahmed</a:t>
            </a:r>
          </a:p>
          <a:p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Assistant Professor,</a:t>
            </a:r>
          </a:p>
          <a:p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Dept of ICT, MBSTU</a:t>
            </a:r>
          </a:p>
          <a:p>
            <a:endParaRPr lang="en-US" sz="16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1466" y="4806959"/>
            <a:ext cx="991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Department of Information and Communication Technology (ICT)</a:t>
            </a:r>
          </a:p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Mawlana Bhashani Science and Technology University</a:t>
            </a:r>
          </a:p>
          <a:p>
            <a:pPr algn="ctr">
              <a:defRPr/>
            </a:pPr>
            <a:r>
              <a:rPr lang="en-US" sz="2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Santosh, </a:t>
            </a:r>
            <a:r>
              <a:rPr lang="en-US" sz="2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Tangail-1902, Bangladesh</a:t>
            </a:r>
            <a:endParaRPr lang="en-US" sz="2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0682" y="15149"/>
            <a:ext cx="270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Title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995415" y="692285"/>
            <a:ext cx="8876553" cy="11476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J:\Images\logo_large.jpg"/>
          <p:cNvPicPr/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26622" y="103031"/>
            <a:ext cx="1483458" cy="1387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Connector 18"/>
          <p:cNvCxnSpPr/>
          <p:nvPr/>
        </p:nvCxnSpPr>
        <p:spPr>
          <a:xfrm rot="5400000">
            <a:off x="5796038" y="3289936"/>
            <a:ext cx="1905000" cy="1588"/>
          </a:xfrm>
          <a:prstGeom prst="line">
            <a:avLst/>
          </a:prstGeom>
          <a:ln w="57150">
            <a:solidFill>
              <a:srgbClr val="0080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6265532" y="3365739"/>
            <a:ext cx="1296194" cy="794"/>
          </a:xfrm>
          <a:prstGeom prst="line">
            <a:avLst/>
          </a:prstGeom>
          <a:ln w="571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5960732" y="3290333"/>
            <a:ext cx="1296194" cy="794"/>
          </a:xfrm>
          <a:prstGeom prst="line">
            <a:avLst/>
          </a:prstGeom>
          <a:ln w="5715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301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08736"/>
            <a:ext cx="12192000" cy="449263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08737"/>
            <a:ext cx="2743200" cy="365125"/>
          </a:xfrm>
        </p:spPr>
        <p:txBody>
          <a:bodyPr/>
          <a:lstStyle/>
          <a:p>
            <a:fld id="{AE8D7C43-459C-431A-A42C-EC77833BB380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265483654"/>
              </p:ext>
            </p:extLst>
          </p:nvPr>
        </p:nvGraphicFramePr>
        <p:xfrm>
          <a:off x="2439729" y="6324600"/>
          <a:ext cx="7505700" cy="533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14472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0581" y="15875"/>
            <a:ext cx="7310479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Outcomes -3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35000" y="791230"/>
            <a:ext cx="10943107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0581" y="5516868"/>
            <a:ext cx="1129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(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gene ontology (GO) terms in biological process (BP), molecular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function(MF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and cellular component (CC) shorted by P-values.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659" y="1016969"/>
            <a:ext cx="8026781" cy="45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013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52262"/>
            <a:ext cx="12192000" cy="605738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8EE546AC-4EA4-4B2E-855C-BF235F5CF770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74324386"/>
              </p:ext>
            </p:extLst>
          </p:nvPr>
        </p:nvGraphicFramePr>
        <p:xfrm>
          <a:off x="2395470" y="6264513"/>
          <a:ext cx="7505700" cy="5934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778764" y="763105"/>
            <a:ext cx="11095557" cy="12251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-90153" y="-12250"/>
            <a:ext cx="7380116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-3: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Cont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..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67426" y="147248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40155" y="5143059"/>
            <a:ext cx="9749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3: (B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Significant molecular pathways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KEGG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WikiPathways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shorted by P-values.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" y="1678276"/>
            <a:ext cx="10634472" cy="272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2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78074"/>
            <a:ext cx="12192000" cy="379926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A1D8182-7082-443F-8D8C-B4FEC81D7CE8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05893627"/>
              </p:ext>
            </p:extLst>
          </p:nvPr>
        </p:nvGraphicFramePr>
        <p:xfrm>
          <a:off x="2360954" y="6478074"/>
          <a:ext cx="75057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446986" y="-168926"/>
            <a:ext cx="6791632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4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54052" y="5706386"/>
            <a:ext cx="11153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Protein-protein interaction network of the shared DEGs between BC and OC datasets.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PPI network includes 409 nodes and 470 edges. The five large nodes with labels indicate the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 five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hub proteins.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986" y="518329"/>
            <a:ext cx="7598536" cy="518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62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92873"/>
            <a:ext cx="12192000" cy="365125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92873"/>
            <a:ext cx="2743200" cy="365125"/>
          </a:xfrm>
        </p:spPr>
        <p:txBody>
          <a:bodyPr/>
          <a:lstStyle/>
          <a:p>
            <a:fld id="{24EC2B3C-BB84-45C4-9684-12858A3CD3B4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378165469"/>
              </p:ext>
            </p:extLst>
          </p:nvPr>
        </p:nvGraphicFramePr>
        <p:xfrm>
          <a:off x="2408350" y="6446739"/>
          <a:ext cx="7505700" cy="413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1" y="6495671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944796" y="-145862"/>
            <a:ext cx="6791632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-5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6773" y="5847489"/>
            <a:ext cx="111531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TF–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co-regulatory network with 127 nodes and 312 edges. The 34 shared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DEGs interact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44 TF genes and 49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miRNAs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network.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629494"/>
            <a:ext cx="7701566" cy="523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4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80590"/>
            <a:ext cx="12192000" cy="377408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80590"/>
            <a:ext cx="2743200" cy="365125"/>
          </a:xfrm>
        </p:spPr>
        <p:txBody>
          <a:bodyPr/>
          <a:lstStyle/>
          <a:p>
            <a:fld id="{F64028B6-4FDC-4713-A338-6A6034F751D4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3131114"/>
              </p:ext>
            </p:extLst>
          </p:nvPr>
        </p:nvGraphicFramePr>
        <p:xfrm>
          <a:off x="2743199" y="6480590"/>
          <a:ext cx="7505700" cy="365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80590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87014" y="-3798"/>
            <a:ext cx="7933386" cy="5607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-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6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6518" y="6069890"/>
            <a:ext cx="117154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6: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Protein-drug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interactions network. This diagram illustrates the connection between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hub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proteins and their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drug compounds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58" y="583923"/>
            <a:ext cx="4984124" cy="54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73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44819"/>
            <a:ext cx="12192000" cy="413179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74757"/>
            <a:ext cx="2743200" cy="365125"/>
          </a:xfrm>
        </p:spPr>
        <p:txBody>
          <a:bodyPr/>
          <a:lstStyle/>
          <a:p>
            <a:fld id="{31858FC8-FB15-465B-A674-0460E33E27E1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69804935"/>
              </p:ext>
            </p:extLst>
          </p:nvPr>
        </p:nvGraphicFramePr>
        <p:xfrm>
          <a:off x="2343150" y="6262258"/>
          <a:ext cx="7505700" cy="595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2887014" y="197171"/>
            <a:ext cx="7933386" cy="5607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781522"/>
              </p:ext>
            </p:extLst>
          </p:nvPr>
        </p:nvGraphicFramePr>
        <p:xfrm>
          <a:off x="2097439" y="1329605"/>
          <a:ext cx="7997122" cy="485558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68569"/>
                <a:gridCol w="983045"/>
                <a:gridCol w="1225028"/>
                <a:gridCol w="1890473"/>
                <a:gridCol w="1630007"/>
              </a:tblGrid>
              <a:tr h="6435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Disease name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P-value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Adjusted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P-value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Combined Score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Genes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8080"/>
                    </a:solidFill>
                  </a:tcPr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delta-Thalassemia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4.48E-08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2.81E-05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16346.25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Hemoglobin E disease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8.94E-08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2.81E-05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10451.33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435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Dominant beta-thalassemia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8.94E-08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2.81E-05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10451.33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Hemoglobin M Disease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1.56E-07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3.92E-05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7568.398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delta beta^0^ Thalassemia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2.50E-07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4.48E-05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5873.28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Thalassemia trait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3.74E-07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5.87E-05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4763.994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Severe beta thalassemia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5.34E-07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6.70E-05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3985.12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HBB;HBA2;HBA1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435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Abnormal hemoglobin finding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5.34E-07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6.70E-05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3985.12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HBB;HBA2;HBA1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Beta thalassemia minor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4.19E-05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0.001523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3144.116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HBB;HBA2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6563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Delta-Beta Thalassemia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9.77E-07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1.11E-04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2969.653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HBB;HBA2;HBA1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516479" y="967103"/>
            <a:ext cx="7451111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altLang="zh-CN" sz="1600" b="1" i="0" u="none" strike="noStrike" cap="none" normalizeH="0" baseline="0" dirty="0" smtClean="0" bmk="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able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10 significant diseases associated with shared hub genes of BC and OC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87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11063"/>
            <a:ext cx="12192000" cy="346935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92873"/>
            <a:ext cx="2743200" cy="365125"/>
          </a:xfrm>
        </p:spPr>
        <p:txBody>
          <a:bodyPr/>
          <a:lstStyle/>
          <a:p>
            <a:fld id="{D4D7042C-BC49-41BF-99CC-577326990440}" type="datetime3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89633423"/>
              </p:ext>
            </p:extLst>
          </p:nvPr>
        </p:nvGraphicFramePr>
        <p:xfrm>
          <a:off x="2472743" y="6492875"/>
          <a:ext cx="75057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511063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fld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0427"/>
            <a:ext cx="7933386" cy="5607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12376" y="5902013"/>
            <a:ext cx="11984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7: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expression levels of the hub genes CDC20, SPTBN1, TOP2A, FHL1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KRT19 expressed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TCGA breast cancer dataset.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expression levels of the hub genes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CDC20, SPTBN1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TOP2A, FHL1 and KRT19 expressed in TCGA ovarian cancer dataset.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77" y="897338"/>
            <a:ext cx="5924282" cy="502187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259" y="897338"/>
            <a:ext cx="5960673" cy="4918845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80305" y="709933"/>
            <a:ext cx="11903908" cy="12251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9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44819"/>
            <a:ext cx="12192000" cy="413179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61876"/>
            <a:ext cx="2743200" cy="365125"/>
          </a:xfrm>
        </p:spPr>
        <p:txBody>
          <a:bodyPr/>
          <a:lstStyle/>
          <a:p>
            <a:fld id="{C8D17B6B-C12C-4D21-8A88-6B4E41030E7F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47422489"/>
              </p:ext>
            </p:extLst>
          </p:nvPr>
        </p:nvGraphicFramePr>
        <p:xfrm>
          <a:off x="2266681" y="6393797"/>
          <a:ext cx="7505700" cy="574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1" y="646187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0427"/>
            <a:ext cx="7933386" cy="56073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Outcomes 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-8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: Cont</a:t>
            </a:r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..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66681" y="2508351"/>
            <a:ext cx="95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3988" y="5762605"/>
            <a:ext cx="119840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8: (A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Survival analysis of the hub genes CDC20, SPTBN1, TOP2A, FHL1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KRT19 expressed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TCGA ovarian cancer dataset.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Survival analysis of the hub genes CDC20,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SPTBN1, TOP2A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FHL1 and KRT19 expressed in TCGA breast cancer dataset.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180305" y="709933"/>
            <a:ext cx="11903908" cy="12251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305" y="842403"/>
            <a:ext cx="5845532" cy="49453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49" y="906545"/>
            <a:ext cx="5814964" cy="485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4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353464"/>
            <a:ext cx="12192000" cy="504535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23168"/>
            <a:ext cx="2743200" cy="365125"/>
          </a:xfrm>
        </p:spPr>
        <p:txBody>
          <a:bodyPr/>
          <a:lstStyle/>
          <a:p>
            <a:fld id="{C5E010D8-2036-4911-8201-A65152F4C1CE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027951874"/>
              </p:ext>
            </p:extLst>
          </p:nvPr>
        </p:nvGraphicFramePr>
        <p:xfrm>
          <a:off x="2743200" y="6315682"/>
          <a:ext cx="7505700" cy="572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3034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35000" y="791230"/>
            <a:ext cx="10121900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223661" y="0"/>
            <a:ext cx="6563505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Conclusion</a:t>
            </a:r>
            <a:endParaRPr lang="en-US" sz="4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3333" y="885899"/>
            <a:ext cx="11419625" cy="5244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15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we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utilized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transcriptomes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Ovarian cancer (OC) and Breast cancer (BC) to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detect the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genes, molecular pathways and their regulatory signatures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a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systems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biology and bioinformatics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approaches.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gene expression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provided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significant DEGs in BC and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OC. Among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significant DEGs,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DEGs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shared by both BC and OC are used for further molecular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pathway enrichment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discovered the significant GO terms and molecular pathways for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shared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DEGs.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PPI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showed the top five hub proteins CDC20, SPTBN1,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TOP2A, FHL1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KRT19. The identified hub proteins are play an important role in BC and OC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a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therapeutic target.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Cross-validation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hub gene expression level and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survival analysis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showed the statistical significance of the hub genes in the prognosis of OC and BC.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TF-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coregulatory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 showed the transcription factors and </a:t>
            </a:r>
            <a:r>
              <a:rPr lang="en-US" sz="1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miRNAs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common DEGs which are the potential biological markers for several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complex diseases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Protein-drug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analysis revealed the potential drugs that are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associated with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hub genes SPTBN1, TOP2A, MAOA, HBB, HBA1, ADH1C and ACACB that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be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helpful in potential drug development. 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Gene-disease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association analysis showed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diseases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linked to the shared hub genes that may suggest a new way for the treatment of </a:t>
            </a:r>
            <a:r>
              <a:rPr lang="en-US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BC and </a:t>
            </a:r>
            <a: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OC.</a:t>
            </a:r>
            <a:endParaRPr lang="en-US" sz="15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497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D0E8400C-1C8C-4651-BE61-BBD857C7F951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144178839"/>
              </p:ext>
            </p:extLst>
          </p:nvPr>
        </p:nvGraphicFramePr>
        <p:xfrm>
          <a:off x="2575775" y="6214056"/>
          <a:ext cx="7505700" cy="64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17500" y="0"/>
            <a:ext cx="4300220" cy="746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2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Future Scope</a:t>
            </a:r>
            <a:endParaRPr lang="en-US" sz="42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35000" y="791230"/>
            <a:ext cx="10121900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 txBox="1">
            <a:spLocks/>
          </p:cNvSpPr>
          <p:nvPr/>
        </p:nvSpPr>
        <p:spPr>
          <a:xfrm>
            <a:off x="635000" y="1312334"/>
            <a:ext cx="10121900" cy="3056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 will try to combine bioinformatics and machine learning approaches to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make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even more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progress in future.  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We also try </a:t>
            </a:r>
            <a:r>
              <a:rPr lang="en-US" sz="280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to identify </a:t>
            </a:r>
            <a:r>
              <a:rPr lang="en-US" sz="28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the relationship between more diseases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that it may give a new pathway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progression and treatment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those diseases.</a:t>
            </a:r>
            <a:endParaRPr lang="en-US" sz="2800" dirty="0" smtClean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594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7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37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7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C92E3C2D-1C6B-4F09-BC22-3DB9CA9E01C5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923479902"/>
              </p:ext>
            </p:extLst>
          </p:nvPr>
        </p:nvGraphicFramePr>
        <p:xfrm>
          <a:off x="2743200" y="6210300"/>
          <a:ext cx="7505700" cy="647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114299"/>
            <a:ext cx="6667500" cy="676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Table of Contents</a:t>
            </a:r>
            <a:endParaRPr lang="en-US" sz="5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635000" y="791230"/>
            <a:ext cx="101219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20521" y="854988"/>
            <a:ext cx="77089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Aim and Objectives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Introduction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Motivations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Methodology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Development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Tools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Simulation Outcomes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Conclusion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Future Scope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References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0905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75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20742"/>
            <a:ext cx="12192000" cy="504535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502664"/>
            <a:ext cx="2743200" cy="365125"/>
          </a:xfrm>
        </p:spPr>
        <p:txBody>
          <a:bodyPr/>
          <a:lstStyle/>
          <a:p>
            <a:fld id="{201B065E-9D00-4F37-B7A1-51E9909C7C44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281305678"/>
              </p:ext>
            </p:extLst>
          </p:nvPr>
        </p:nvGraphicFramePr>
        <p:xfrm>
          <a:off x="2434107" y="6420742"/>
          <a:ext cx="7505700" cy="5182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508480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35000" y="791230"/>
            <a:ext cx="10121900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18253" y="838021"/>
            <a:ext cx="1109849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Stenzel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A.E.,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Buas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M.F.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Moysich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K.B., 2019. Survival disparities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among racial/ethnic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groups of women with ovarian cancer: An update on data from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Surveillance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Epidemiology and End Results (SEER) registry. Cancer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epidemiology, 62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p.101580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Yoneda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Lendorf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M.E.,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Couchman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J.R.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Multhaupt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H.A., 2012. Breast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ovarian cancers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 survey and possible roles for the cell surface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heparan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sulfate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proteoglycans. Journal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Histochemistry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Cytochemistry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60(1), pp.9-21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Angasa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T.D., Hong, Y., Ding, Z. and Ding, X., 2020. Anticancer Effect of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Moringa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oleifera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Leaf Extract on A2780 Ovarian Cancer Cell Line. Asian Journal of Research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Medical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Pharmaceutical Sciences, pp.1-6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Permuth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-Wey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and Sellers, T.A., 2009. Epidemiology of ovarian cancer.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Cancer epidemiology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pp.413-437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Lengyel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E., 2010. Ovarian cancer development and metastasis. The American journal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pathology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177(3), pp.1053-1064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Berek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J.S., Hacker, N.F. and Lagasse, L.D., 1985. Ovarian cancer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Siegel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R.L., Miller, K.D., Fuchs, H.E.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Jemal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2021. Cancer statistics, 2021.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CA: a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journal for clinicians, 71(1), pp.7-33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Siegel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R.L., Miller, K.D. and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Jemal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A., 2019. Cancer statistics, 2019. CA: a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cancer journal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clinicians, 69(1), pp.7-34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DeSantis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C.E., Ma, J.,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Gaudet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M.M., Newman, L.A., Miller, K.D.,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Goding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Sauer, A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.,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Jemal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A. and Siegel, R.L., 2019. Breast cancer statistics, 2019. CA: a cancer journal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clinicians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69(6), pp.438-451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buFont typeface="+mj-lt"/>
              <a:buAutoNum type="arabicPeriod"/>
            </a:pP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Bergfeldt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Rydh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Granath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Gronberg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Thalib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L.,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Adami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H.O. and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Hall, P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., 2002. Risk of ovarian cancer in breast-cancer patients with a family history of breast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 ovarian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cancer: a population-based cohort study. The lancet, 360(9337), pp.891-894.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18177" y="0"/>
            <a:ext cx="3528230" cy="850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References</a:t>
            </a:r>
            <a:endParaRPr lang="en-US" sz="4000" dirty="0"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35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 tmFilter="0, 0; .2, .5; .8, .5; 1, 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375" autoRev="1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945C9955-AA8F-4998-97C9-C28E47317421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59016304"/>
              </p:ext>
            </p:extLst>
          </p:nvPr>
        </p:nvGraphicFramePr>
        <p:xfrm>
          <a:off x="2318197" y="6214057"/>
          <a:ext cx="7505700" cy="64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8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fld>
            <a:endParaRPr lang="en-US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62352" y="2465972"/>
            <a:ext cx="437405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 smtClean="0"/>
              <a:t>Thank You!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2268341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77F62942-DC19-4C6C-91DF-C55F33AF70B4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042900983"/>
              </p:ext>
            </p:extLst>
          </p:nvPr>
        </p:nvGraphicFramePr>
        <p:xfrm>
          <a:off x="2743200" y="6214056"/>
          <a:ext cx="7505700" cy="643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728021" y="154547"/>
            <a:ext cx="4514279" cy="55442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  </a:t>
            </a:r>
            <a:r>
              <a:rPr 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Aim and Objectives</a:t>
            </a:r>
            <a:endParaRPr 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34096" y="708964"/>
            <a:ext cx="10766738" cy="7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34096" y="968432"/>
            <a:ext cx="1076673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aim of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study is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reveal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molecular mechanisms behind these diseases so that it may give a new pathway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progression and treatment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breast cancer and ovarian cancer.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Font typeface="Wingdings" panose="05000000000000000000" pitchFamily="2" charset="2"/>
              <a:buChar char="§"/>
            </a:pP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determine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link among breast cancer and ovarian cancer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construct a PPI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use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topological algorithm on the PPI diagram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transcription factors and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miRNAs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linked with shared DEGs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predict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 drugs based on the PPI network’s hub nodes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identify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diseases associated with the hub genes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33906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D706E0BA-A128-47A1-AA21-28B483F6BA7A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601655372"/>
              </p:ext>
            </p:extLst>
          </p:nvPr>
        </p:nvGraphicFramePr>
        <p:xfrm>
          <a:off x="2485623" y="6214057"/>
          <a:ext cx="7505700" cy="64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347191" y="255167"/>
            <a:ext cx="3497618" cy="676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47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lang="en-US" sz="47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4999" y="1352823"/>
            <a:ext cx="10646894" cy="429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and Ovarian Cancer are the most common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malignancies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worldwide.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ancer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 in the cells of the breast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occur in both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man and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woman, but it is more common in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women.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Ovarian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that forms in the ovaries is the most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common cancer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women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Breast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is considered as one of the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risk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factors for ovarian cancer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Breast cancer patients are more likely to develop ovarian cancer.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buFont typeface="Wingdings" panose="05000000000000000000" pitchFamily="2" charset="2"/>
              <a:buChar char="Ø"/>
            </a:pP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696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CDB758B1-05B5-4778-8F0B-527F932F6FCF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306953020"/>
              </p:ext>
            </p:extLst>
          </p:nvPr>
        </p:nvGraphicFramePr>
        <p:xfrm>
          <a:off x="2369712" y="6220496"/>
          <a:ext cx="7505700" cy="64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033312" y="192016"/>
            <a:ext cx="3497618" cy="67693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 smtClean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Motivations</a:t>
            </a:r>
            <a:endParaRPr lang="en-US" sz="5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39173" y="1320908"/>
            <a:ext cx="106389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Several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studies on breast cancer and ovarian cancer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has been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published earlier.</a:t>
            </a:r>
            <a:endParaRPr lang="en-US" sz="2800" b="1" u="sng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considering the increasing rate of new cases and mortality more</a:t>
            </a:r>
          </a:p>
          <a:p>
            <a:pPr>
              <a:lnSpc>
                <a:spcPct val="150000"/>
              </a:lnSpc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research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needed for this malignancies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piqued our curiosity in learning more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about the link between these cancers in the field of bioinformatics.</a:t>
            </a:r>
          </a:p>
        </p:txBody>
      </p:sp>
    </p:spTree>
    <p:extLst>
      <p:ext uri="{BB962C8B-B14F-4D97-AF65-F5344CB8AC3E}">
        <p14:creationId xmlns:p14="http://schemas.microsoft.com/office/powerpoint/2010/main" val="2109419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69441"/>
            <a:ext cx="12192000" cy="409775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92875"/>
            <a:ext cx="2743200" cy="365125"/>
          </a:xfrm>
        </p:spPr>
        <p:txBody>
          <a:bodyPr/>
          <a:lstStyle/>
          <a:p>
            <a:fld id="{C904F158-0BC3-4F09-B628-95F6DC6A0E00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10741041"/>
              </p:ext>
            </p:extLst>
          </p:nvPr>
        </p:nvGraphicFramePr>
        <p:xfrm>
          <a:off x="2369713" y="6469441"/>
          <a:ext cx="7631806" cy="388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16200" y="64917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452994" y="-67515"/>
            <a:ext cx="3242724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Methodology</a:t>
            </a:r>
            <a:endParaRPr 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46011" y="910985"/>
            <a:ext cx="609439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this study two microarray datasets GSE42568 and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GSE26712 were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taken from NCBI-GEO database respectively for breast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cancer (BC)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ovarian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cancer (OC).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programming language was used to detect the significant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shared differentially expressed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genes (DEGs)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BC and OC. </a:t>
            </a: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According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shared DEGs, the significant GO terms and pathways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from GO and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pathway enrichment analysis, transcription factors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miRNAs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TF-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regulatory network analysis, hub proteins from PPI analysis, candidate drugs from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protein-drug interaction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analysis and associated diseases from gene-disease association network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were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identified.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ross-validation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hub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 expression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level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survival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was performed using RNA-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datasets of BC and OC from TCGA database.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 </a:t>
            </a:r>
            <a:endParaRPr lang="en-US" b="1" u="sng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90" y="824917"/>
            <a:ext cx="5108620" cy="534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50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14056"/>
            <a:ext cx="12192000" cy="643944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324600"/>
            <a:ext cx="2743200" cy="365125"/>
          </a:xfrm>
        </p:spPr>
        <p:txBody>
          <a:bodyPr/>
          <a:lstStyle/>
          <a:p>
            <a:fld id="{0719C3B1-3B1A-4AD5-A220-0957A3DDB817}" type="datetime3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374841366"/>
              </p:ext>
            </p:extLst>
          </p:nvPr>
        </p:nvGraphicFramePr>
        <p:xfrm>
          <a:off x="2459864" y="6233374"/>
          <a:ext cx="7505700" cy="643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353465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6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fld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021836" y="103030"/>
            <a:ext cx="10461811" cy="8371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Tools</a:t>
            </a:r>
            <a:endParaRPr 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EF82E41-90AF-42E5-B403-F5BC2229B3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23" y="1561287"/>
            <a:ext cx="1576754" cy="11931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2751D19A-6909-4E16-B268-CAACE7BCB94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36" y="1561287"/>
            <a:ext cx="2251945" cy="11931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54C14312-EA45-49C5-A7C1-5A005AB91F3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621" y="3968356"/>
            <a:ext cx="1576755" cy="1514195"/>
          </a:xfrm>
          <a:prstGeom prst="rect">
            <a:avLst/>
          </a:prstGeom>
        </p:spPr>
      </p:pic>
      <p:sp>
        <p:nvSpPr>
          <p:cNvPr id="15" name="Rectangle: Rounded Corners 22">
            <a:extLst>
              <a:ext uri="{FF2B5EF4-FFF2-40B4-BE49-F238E27FC236}">
                <a16:creationId xmlns="" xmlns:a16="http://schemas.microsoft.com/office/drawing/2014/main" id="{5E22AEDB-C227-42B7-82A5-05AE0737E6D5}"/>
              </a:ext>
            </a:extLst>
          </p:cNvPr>
          <p:cNvSpPr/>
          <p:nvPr/>
        </p:nvSpPr>
        <p:spPr>
          <a:xfrm>
            <a:off x="1127900" y="3063875"/>
            <a:ext cx="2039815" cy="3651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Programming Language</a:t>
            </a:r>
          </a:p>
        </p:txBody>
      </p:sp>
      <p:sp>
        <p:nvSpPr>
          <p:cNvPr id="16" name="Rectangle: Rounded Corners 24">
            <a:extLst>
              <a:ext uri="{FF2B5EF4-FFF2-40B4-BE49-F238E27FC236}">
                <a16:creationId xmlns="" xmlns:a16="http://schemas.microsoft.com/office/drawing/2014/main" id="{8F675853-259E-4281-BF35-4025206AF99A}"/>
              </a:ext>
            </a:extLst>
          </p:cNvPr>
          <p:cNvSpPr/>
          <p:nvPr/>
        </p:nvSpPr>
        <p:spPr>
          <a:xfrm>
            <a:off x="5076092" y="5397267"/>
            <a:ext cx="2039815" cy="3651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Microsoft Visio</a:t>
            </a:r>
          </a:p>
        </p:txBody>
      </p:sp>
      <p:sp>
        <p:nvSpPr>
          <p:cNvPr id="17" name="Rectangle: Rounded Corners 25">
            <a:extLst>
              <a:ext uri="{FF2B5EF4-FFF2-40B4-BE49-F238E27FC236}">
                <a16:creationId xmlns="" xmlns:a16="http://schemas.microsoft.com/office/drawing/2014/main" id="{A73B2802-DF6C-4FE2-9064-C27BF48CB848}"/>
              </a:ext>
            </a:extLst>
          </p:cNvPr>
          <p:cNvSpPr/>
          <p:nvPr/>
        </p:nvSpPr>
        <p:spPr>
          <a:xfrm>
            <a:off x="5076092" y="3061163"/>
            <a:ext cx="2039815" cy="3651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Cytoscape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="" xmlns:a16="http://schemas.microsoft.com/office/drawing/2014/main" id="{E40D059F-0CE4-4AF1-8563-50BA3C0A13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219" y="1518230"/>
            <a:ext cx="1576754" cy="1193188"/>
          </a:xfrm>
          <a:prstGeom prst="rect">
            <a:avLst/>
          </a:prstGeom>
        </p:spPr>
      </p:pic>
      <p:sp>
        <p:nvSpPr>
          <p:cNvPr id="19" name="Rectangle: Rounded Corners 28">
            <a:extLst>
              <a:ext uri="{FF2B5EF4-FFF2-40B4-BE49-F238E27FC236}">
                <a16:creationId xmlns="" xmlns:a16="http://schemas.microsoft.com/office/drawing/2014/main" id="{1DCC97CF-EE61-4223-9279-FBA3B229BC6C}"/>
              </a:ext>
            </a:extLst>
          </p:cNvPr>
          <p:cNvSpPr/>
          <p:nvPr/>
        </p:nvSpPr>
        <p:spPr>
          <a:xfrm>
            <a:off x="8686688" y="3059552"/>
            <a:ext cx="2039815" cy="36512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NetworkAnalyst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55" y="4353083"/>
            <a:ext cx="3915690" cy="1044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502" y="3916851"/>
            <a:ext cx="2718539" cy="16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03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375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75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375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75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375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3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75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375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75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375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36528"/>
            <a:ext cx="12192000" cy="421472"/>
          </a:xfrm>
          <a:prstGeom prst="rect">
            <a:avLst/>
          </a:prstGeom>
          <a:solidFill>
            <a:srgbClr val="CC3300"/>
          </a:solidFill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36528"/>
            <a:ext cx="2743200" cy="365125"/>
          </a:xfrm>
        </p:spPr>
        <p:txBody>
          <a:bodyPr/>
          <a:lstStyle/>
          <a:p>
            <a:fld id="{3E8B0E5A-6661-4AE6-BC8C-93AC95A56B56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197542415"/>
              </p:ext>
            </p:extLst>
          </p:nvPr>
        </p:nvGraphicFramePr>
        <p:xfrm>
          <a:off x="2434107" y="6436529"/>
          <a:ext cx="7505700" cy="421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48961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08928" y="-206375"/>
            <a:ext cx="5816530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Outcomes -1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1796" y="5502453"/>
            <a:ext cx="102285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1: (A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Volcano plot of normal breast samples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breast cancer samples for GSE42568.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B)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Volcano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 of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normal ovarian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surface epithelium samples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ovarian cancer samples 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GSE26712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57" y="918280"/>
            <a:ext cx="8737349" cy="4626433"/>
          </a:xfrm>
          <a:prstGeom prst="rect">
            <a:avLst/>
          </a:prstGeom>
        </p:spPr>
      </p:pic>
      <p:cxnSp>
        <p:nvCxnSpPr>
          <p:cNvPr id="18" name="Straight Connector 17"/>
          <p:cNvCxnSpPr/>
          <p:nvPr/>
        </p:nvCxnSpPr>
        <p:spPr>
          <a:xfrm>
            <a:off x="635000" y="622955"/>
            <a:ext cx="10421086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24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423168"/>
            <a:ext cx="12192000" cy="434831"/>
          </a:xfrm>
          <a:prstGeom prst="rect">
            <a:avLst/>
          </a:prstGeom>
          <a:solidFill>
            <a:srgbClr val="CC33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0" y="6423168"/>
            <a:ext cx="2743200" cy="365125"/>
          </a:xfrm>
        </p:spPr>
        <p:txBody>
          <a:bodyPr/>
          <a:lstStyle/>
          <a:p>
            <a:fld id="{2DE2A847-6C43-4134-8555-CCA3AF2327AC}" type="datetime3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September 2021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948715591"/>
              </p:ext>
            </p:extLst>
          </p:nvPr>
        </p:nvGraphicFramePr>
        <p:xfrm>
          <a:off x="2343150" y="6410298"/>
          <a:ext cx="7505700" cy="412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9448800" y="6423168"/>
            <a:ext cx="2743200" cy="365125"/>
          </a:xfrm>
        </p:spPr>
        <p:txBody>
          <a:bodyPr/>
          <a:lstStyle/>
          <a:p>
            <a:fld id="{CC470732-4521-42F3-9087-D028962F7F22}" type="slidenum">
              <a:rPr lang="en-US" sz="140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fld>
            <a:endParaRPr lang="en-US" sz="1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79733" y="-152400"/>
            <a:ext cx="5232590" cy="7753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Simulation Outcomes -2</a:t>
            </a:r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635000" y="622955"/>
            <a:ext cx="10421086" cy="0"/>
          </a:xfrm>
          <a:prstGeom prst="line">
            <a:avLst/>
          </a:prstGeom>
          <a:ln w="38100">
            <a:solidFill>
              <a:srgbClr val="CC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18057" y="5806753"/>
            <a:ext cx="1095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2: (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venn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diagram showed 34 shared DEGs between breast cancer (GSE42568)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ovarian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cancer (GSE26712) datasets. </a:t>
            </a:r>
            <a:endParaRPr lang="en-US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heat map depicting the log fold changes for the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shared DEGs between GSE42568 and GSE26712 datasets.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99" y="782101"/>
            <a:ext cx="7463801" cy="502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562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2696</TotalTime>
  <Words>2081</Words>
  <Application>Microsoft Office PowerPoint</Application>
  <PresentationFormat>Widescreen</PresentationFormat>
  <Paragraphs>263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宋体</vt:lpstr>
      <vt:lpstr>Arial</vt:lpstr>
      <vt:lpstr>Calibri</vt:lpstr>
      <vt:lpstr>Calibri Light</vt:lpstr>
      <vt:lpstr>Times New Roman</vt:lpstr>
      <vt:lpstr>Verdana</vt:lpstr>
      <vt:lpstr>Wingdings</vt:lpstr>
      <vt:lpstr>Office Theme</vt:lpstr>
      <vt:lpstr>A systems biology and bioinformatics approach to detect molecular pathways and signatures shared by ovarian cancer and breast cancer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Mehedi Hassan</dc:creator>
  <cp:lastModifiedBy>HP LAPTOP</cp:lastModifiedBy>
  <cp:revision>306</cp:revision>
  <dcterms:created xsi:type="dcterms:W3CDTF">2020-07-09T08:17:54Z</dcterms:created>
  <dcterms:modified xsi:type="dcterms:W3CDTF">2021-09-20T14:07:27Z</dcterms:modified>
</cp:coreProperties>
</file>